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58" r:id="rId6"/>
    <p:sldId id="265" r:id="rId7"/>
    <p:sldId id="266" r:id="rId8"/>
    <p:sldId id="259" r:id="rId9"/>
    <p:sldId id="260" r:id="rId10"/>
    <p:sldId id="261" r:id="rId11"/>
    <p:sldId id="262" r:id="rId12"/>
    <p:sldId id="263" r:id="rId13"/>
    <p:sldId id="269" r:id="rId14"/>
    <p:sldId id="264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8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46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4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3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54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530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57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02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45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0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16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0AECCB0-8123-4962-BEE3-AE787C2E0C74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380E112-8BF6-42B6-A03E-D683ED460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8E147-841E-49C9-AE41-9DE2D6FE7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112" y="1195944"/>
            <a:ext cx="11442700" cy="23876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atin typeface="Anticva" panose="02000503000000000000" pitchFamily="50" charset="-52"/>
              </a:rPr>
              <a:t>Общественное объединение </a:t>
            </a:r>
            <a:br>
              <a:rPr lang="ru-RU" sz="3200" b="1" dirty="0">
                <a:latin typeface="Anticva" panose="02000503000000000000" pitchFamily="50" charset="-52"/>
              </a:rPr>
            </a:br>
            <a:r>
              <a:rPr lang="ru-RU" sz="3200" b="1" dirty="0">
                <a:latin typeface="Anticva" panose="02000503000000000000" pitchFamily="50" charset="-52"/>
              </a:rPr>
              <a:t>«Белорусский республиканский союз молодежи»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51A418-00B2-4FFF-BCA1-298526F35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62" y="3583544"/>
            <a:ext cx="3090634" cy="362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51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6268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5. Международное сотрудничество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AB308F-41B4-431C-96AA-30076805F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43" y="1490613"/>
            <a:ext cx="5169031" cy="3876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1C1374-41B9-4B11-99A8-62442E93502A}"/>
              </a:ext>
            </a:extLst>
          </p:cNvPr>
          <p:cNvSpPr txBox="1"/>
          <p:nvPr/>
        </p:nvSpPr>
        <p:spPr>
          <a:xfrm>
            <a:off x="4779390" y="5599522"/>
            <a:ext cx="350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Дорогами памяти и славы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01A4AAF-EB56-48ED-B8A1-7CD2B8F75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97" y="1490613"/>
            <a:ext cx="2916439" cy="388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8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43" y="140517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6. Поддержка одаренной и талантливой молодежи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9ABA96-E155-4E79-A66D-9BB39AEC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43" y="1908312"/>
            <a:ext cx="4658139" cy="46581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C32701-0675-4847-9D62-4EACD5109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34" y="1490073"/>
            <a:ext cx="4297810" cy="4297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0B7F92-0006-4AA0-AEB4-FA2C3223A579}"/>
              </a:ext>
            </a:extLst>
          </p:cNvPr>
          <p:cNvSpPr txBox="1"/>
          <p:nvPr/>
        </p:nvSpPr>
        <p:spPr>
          <a:xfrm>
            <a:off x="6940138" y="6104786"/>
            <a:ext cx="3647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«100 идей для Беларуси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14741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7. Работа с молодежью в информационном пространстве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B9F31A-1D89-494B-8C4F-85B467FD3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0" y="1744507"/>
            <a:ext cx="3684104" cy="4605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CF1928-30A3-4EE4-B05A-40EB86A14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00" y="1744507"/>
            <a:ext cx="4605130" cy="46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9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16987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7. Работа с молодежью в информационном пространстве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ED338A-D2A9-463F-821C-4390E8385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78" y="2109481"/>
            <a:ext cx="4263887" cy="4263887"/>
          </a:xfrm>
          <a:prstGeom prst="rect">
            <a:avLst/>
          </a:prstGeom>
        </p:spPr>
      </p:pic>
      <p:pic>
        <p:nvPicPr>
          <p:cNvPr id="7" name="ЦУР">
            <a:hlinkClick r:id="" action="ppaction://media"/>
            <a:extLst>
              <a:ext uri="{FF2B5EF4-FFF2-40B4-BE49-F238E27FC236}">
                <a16:creationId xmlns:a16="http://schemas.microsoft.com/office/drawing/2014/main" id="{E1C13F18-AA40-4B7C-B989-C6C049387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5784" y="2093976"/>
            <a:ext cx="4263887" cy="42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24" y="118122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8. Правовое просвещение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5667C9-C846-4776-AB6C-6B12E325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4" y="1683025"/>
            <a:ext cx="5880652" cy="4410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C7CCE-FDDF-4605-9D21-098BB3AACC23}"/>
              </a:ext>
            </a:extLst>
          </p:cNvPr>
          <p:cNvSpPr txBox="1"/>
          <p:nvPr/>
        </p:nvSpPr>
        <p:spPr>
          <a:xfrm>
            <a:off x="1480794" y="6223114"/>
            <a:ext cx="424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«Знай! Понимай! Соблюдай!»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17EB5-480D-41C4-871B-11E7EA1A8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39" y="359680"/>
            <a:ext cx="3764437" cy="2823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2392A1-8DF0-4EF5-B58E-67467C6D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69" y="3307960"/>
            <a:ext cx="3764437" cy="328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8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4606E-DE25-480C-979B-740E18C65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843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Наши социальные сети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D96BAF-A255-4666-AC9A-341D3C31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9" y="1677774"/>
            <a:ext cx="2169147" cy="21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B19F08-9270-40DF-BE1A-578FF0BD5E58}"/>
              </a:ext>
            </a:extLst>
          </p:cNvPr>
          <p:cNvSpPr txBox="1"/>
          <p:nvPr/>
        </p:nvSpPr>
        <p:spPr>
          <a:xfrm>
            <a:off x="3280529" y="2112473"/>
            <a:ext cx="4854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instagram.com/brsm_mogilev/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238CA1B-323B-4B97-B240-A0B0A5F44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9" y="4020238"/>
            <a:ext cx="2169147" cy="216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2AC63-2C94-4784-8EB2-C65796CD699D}"/>
              </a:ext>
            </a:extLst>
          </p:cNvPr>
          <p:cNvSpPr txBox="1"/>
          <p:nvPr/>
        </p:nvSpPr>
        <p:spPr>
          <a:xfrm>
            <a:off x="3374798" y="4579359"/>
            <a:ext cx="4967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vk.com/brsm_mogilev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270E076-B3A0-4815-8D8D-64F832D48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155" y="4531630"/>
            <a:ext cx="877478" cy="8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856F8FD-CDD6-42CA-B97C-9315F87D0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991" y="2231019"/>
            <a:ext cx="896332" cy="89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4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1. Гражданско-патриотическое воспитание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9C905A-B1B7-41B6-845C-1241555C1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52" y="1892300"/>
            <a:ext cx="3241548" cy="4051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C28B6-D9C7-4828-8130-7E12F59272E4}"/>
              </a:ext>
            </a:extLst>
          </p:cNvPr>
          <p:cNvSpPr txBox="1"/>
          <p:nvPr/>
        </p:nvSpPr>
        <p:spPr>
          <a:xfrm flipH="1">
            <a:off x="1330452" y="6004036"/>
            <a:ext cx="350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День памяти жертв геноцида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44B6A8-8A6E-4966-BC5C-C231C68A2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8" y="1892299"/>
            <a:ext cx="5402580" cy="40519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E95D89-7227-4F10-A853-742093344C91}"/>
              </a:ext>
            </a:extLst>
          </p:cNvPr>
          <p:cNvSpPr txBox="1"/>
          <p:nvPr/>
        </p:nvSpPr>
        <p:spPr>
          <a:xfrm flipH="1">
            <a:off x="6867652" y="5953236"/>
            <a:ext cx="350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Митинг, посвященные дню памяти воинов интернационалистов</a:t>
            </a:r>
          </a:p>
        </p:txBody>
      </p:sp>
    </p:spTree>
    <p:extLst>
      <p:ext uri="{BB962C8B-B14F-4D97-AF65-F5344CB8AC3E}">
        <p14:creationId xmlns:p14="http://schemas.microsoft.com/office/powerpoint/2010/main" val="90292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1. Гражданско-патриотическое воспитание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C28B6-D9C7-4828-8130-7E12F59272E4}"/>
              </a:ext>
            </a:extLst>
          </p:cNvPr>
          <p:cNvSpPr txBox="1"/>
          <p:nvPr/>
        </p:nvSpPr>
        <p:spPr>
          <a:xfrm flipH="1">
            <a:off x="1330452" y="5768570"/>
            <a:ext cx="350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Имена победы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E95D89-7227-4F10-A853-742093344C91}"/>
              </a:ext>
            </a:extLst>
          </p:cNvPr>
          <p:cNvSpPr txBox="1"/>
          <p:nvPr/>
        </p:nvSpPr>
        <p:spPr>
          <a:xfrm flipH="1">
            <a:off x="6880352" y="5768570"/>
            <a:ext cx="350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Акция «Я служу»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1965EC-AF0B-4497-80D9-21976E15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5" y="1917634"/>
            <a:ext cx="4824415" cy="3619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16AEAE-B30A-4342-B033-BF5F8EDD8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55750"/>
            <a:ext cx="5308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80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1. Гражданско-патриотическое воспитание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C28B6-D9C7-4828-8130-7E12F59272E4}"/>
              </a:ext>
            </a:extLst>
          </p:cNvPr>
          <p:cNvSpPr txBox="1"/>
          <p:nvPr/>
        </p:nvSpPr>
        <p:spPr>
          <a:xfrm flipH="1">
            <a:off x="1250939" y="5768570"/>
            <a:ext cx="350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Вручение Конституции РБ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E95D89-7227-4F10-A853-742093344C91}"/>
              </a:ext>
            </a:extLst>
          </p:cNvPr>
          <p:cNvSpPr txBox="1"/>
          <p:nvPr/>
        </p:nvSpPr>
        <p:spPr>
          <a:xfrm flipH="1">
            <a:off x="6734578" y="5768570"/>
            <a:ext cx="350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Отправка призывников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AEBB5-109D-40D3-ABE1-084BFD621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10" y="1896527"/>
            <a:ext cx="5098614" cy="38381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A0D7C4-6F21-4205-BD99-1E8CE04E1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96527"/>
            <a:ext cx="5136521" cy="383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24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2. Волонтерское движение</a:t>
            </a:r>
            <a:br>
              <a:rPr lang="ru-RU" sz="3600" dirty="0"/>
            </a:br>
            <a:r>
              <a:rPr lang="ru-RU" sz="3600" dirty="0"/>
              <a:t>«доброе сердце»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2CF9B3-FB30-4AAB-89A1-A5945EC74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7" y="1892300"/>
            <a:ext cx="5122333" cy="384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B7802-B605-46ED-AE6E-1A4FFE528542}"/>
              </a:ext>
            </a:extLst>
          </p:cNvPr>
          <p:cNvSpPr txBox="1"/>
          <p:nvPr/>
        </p:nvSpPr>
        <p:spPr>
          <a:xfrm>
            <a:off x="1374415" y="5925804"/>
            <a:ext cx="305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«Восстановление святынь»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E15951-8CA5-4B34-B962-C3617E5B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181" y="1892300"/>
            <a:ext cx="528320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3A613-BE86-4C6D-8C7A-A9471F6AB327}"/>
              </a:ext>
            </a:extLst>
          </p:cNvPr>
          <p:cNvSpPr txBox="1"/>
          <p:nvPr/>
        </p:nvSpPr>
        <p:spPr>
          <a:xfrm>
            <a:off x="7064015" y="5925804"/>
            <a:ext cx="365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be-BY" dirty="0"/>
              <a:t>Падары немаўляці вышыванку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8274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2. Волонтерское движение</a:t>
            </a:r>
            <a:br>
              <a:rPr lang="ru-RU" sz="3600" dirty="0"/>
            </a:br>
            <a:r>
              <a:rPr lang="ru-RU" sz="3600" dirty="0"/>
              <a:t>«доброе сердце»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7802-B605-46ED-AE6E-1A4FFE528542}"/>
              </a:ext>
            </a:extLst>
          </p:cNvPr>
          <p:cNvSpPr txBox="1"/>
          <p:nvPr/>
        </p:nvSpPr>
        <p:spPr>
          <a:xfrm>
            <a:off x="1374415" y="5925804"/>
            <a:ext cx="204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«Эстафета добра»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3A613-BE86-4C6D-8C7A-A9471F6AB327}"/>
              </a:ext>
            </a:extLst>
          </p:cNvPr>
          <p:cNvSpPr txBox="1"/>
          <p:nvPr/>
        </p:nvSpPr>
        <p:spPr>
          <a:xfrm>
            <a:off x="8021846" y="5921740"/>
            <a:ext cx="2031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be-BY" dirty="0"/>
              <a:t>Эстафета тепла</a:t>
            </a:r>
            <a:r>
              <a:rPr lang="ru-RU" dirty="0"/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8FDF10-6B60-4A05-8F25-B1E2E80AB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28" y="1982181"/>
            <a:ext cx="5715779" cy="38268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50FE74-D15E-4AF7-A1A2-405181BE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1289304"/>
            <a:ext cx="3006725" cy="44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1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2. Волонтерское движение</a:t>
            </a:r>
            <a:br>
              <a:rPr lang="ru-RU" sz="3600" dirty="0"/>
            </a:br>
            <a:r>
              <a:rPr lang="ru-RU" sz="3600" dirty="0"/>
              <a:t>«доброе сердце»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7802-B605-46ED-AE6E-1A4FFE528542}"/>
              </a:ext>
            </a:extLst>
          </p:cNvPr>
          <p:cNvSpPr txBox="1"/>
          <p:nvPr/>
        </p:nvSpPr>
        <p:spPr>
          <a:xfrm>
            <a:off x="1649337" y="5921740"/>
            <a:ext cx="252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Аднавім</a:t>
            </a:r>
            <a:r>
              <a:rPr lang="ru-RU" dirty="0"/>
              <a:t> лясы разам»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3A613-BE86-4C6D-8C7A-A9471F6AB327}"/>
              </a:ext>
            </a:extLst>
          </p:cNvPr>
          <p:cNvSpPr txBox="1"/>
          <p:nvPr/>
        </p:nvSpPr>
        <p:spPr>
          <a:xfrm>
            <a:off x="7221746" y="5888212"/>
            <a:ext cx="2773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be-BY" dirty="0"/>
              <a:t>Братья наши меньшие</a:t>
            </a:r>
            <a:r>
              <a:rPr lang="ru-RU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AE7FF-D9F4-456B-96D5-A8A3F357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15" y="1870956"/>
            <a:ext cx="3085395" cy="38567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3CFED9-B321-4E63-967B-2A743D11A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155" y="1762744"/>
            <a:ext cx="5286608" cy="39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76131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3. Здоровый образ жизни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99679-1086-452D-8BB5-AB3E345E3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803400"/>
            <a:ext cx="5249333" cy="3937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A4046-CEF7-4019-AD60-9858C5DFC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03400"/>
            <a:ext cx="5907807" cy="393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A60AD-8CAC-4D17-B9F0-E868090B5AB3}"/>
              </a:ext>
            </a:extLst>
          </p:cNvPr>
          <p:cNvSpPr txBox="1"/>
          <p:nvPr/>
        </p:nvSpPr>
        <p:spPr>
          <a:xfrm>
            <a:off x="2001078" y="6042991"/>
            <a:ext cx="285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Активная суббота с БРСМ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4E6F-7440-4E5A-8C73-F2BC61DC7B47}"/>
              </a:ext>
            </a:extLst>
          </p:cNvPr>
          <p:cNvSpPr txBox="1"/>
          <p:nvPr/>
        </p:nvSpPr>
        <p:spPr>
          <a:xfrm>
            <a:off x="7620568" y="5858325"/>
            <a:ext cx="22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«Школьный кубок»</a:t>
            </a:r>
          </a:p>
        </p:txBody>
      </p:sp>
    </p:spTree>
    <p:extLst>
      <p:ext uri="{BB962C8B-B14F-4D97-AF65-F5344CB8AC3E}">
        <p14:creationId xmlns:p14="http://schemas.microsoft.com/office/powerpoint/2010/main" val="320269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DDC13-2C2D-46E5-B74B-E01B8CB2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9176"/>
            <a:ext cx="100584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4. </a:t>
            </a:r>
            <a:r>
              <a:rPr lang="ru-RU" sz="3600" dirty="0" err="1"/>
              <a:t>Студотрядовское</a:t>
            </a:r>
            <a:r>
              <a:rPr lang="ru-RU" sz="3600" dirty="0"/>
              <a:t> движение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BB75D-1877-43CE-A084-EBFD39D42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2" y="1921698"/>
            <a:ext cx="5514975" cy="3667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06AA4-6005-495B-80B1-19CD83B6FFF3}"/>
              </a:ext>
            </a:extLst>
          </p:cNvPr>
          <p:cNvSpPr txBox="1"/>
          <p:nvPr/>
        </p:nvSpPr>
        <p:spPr>
          <a:xfrm>
            <a:off x="2054086" y="5792001"/>
            <a:ext cx="188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ОАО «</a:t>
            </a:r>
            <a:r>
              <a:rPr lang="ru-RU" dirty="0" err="1"/>
              <a:t>Моготекс</a:t>
            </a:r>
            <a:r>
              <a:rPr lang="ru-RU" dirty="0"/>
              <a:t>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7BC7F9-6A03-4F15-8B8A-D80EB886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304" y="1921698"/>
            <a:ext cx="4615995" cy="25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53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2178</TotalTime>
  <Words>151</Words>
  <Application>Microsoft Office PowerPoint</Application>
  <PresentationFormat>Широкоэкранный</PresentationFormat>
  <Paragraphs>35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Anticva</vt:lpstr>
      <vt:lpstr>Cambria</vt:lpstr>
      <vt:lpstr>Rockwell</vt:lpstr>
      <vt:lpstr>Rockwell Condensed</vt:lpstr>
      <vt:lpstr>Wingdings</vt:lpstr>
      <vt:lpstr>Дерево</vt:lpstr>
      <vt:lpstr>Общественное объединение  «Белорусский республиканский союз молодежи»</vt:lpstr>
      <vt:lpstr>1. Гражданско-патриотическое воспитание</vt:lpstr>
      <vt:lpstr>1. Гражданско-патриотическое воспитание</vt:lpstr>
      <vt:lpstr>1. Гражданско-патриотическое воспитание</vt:lpstr>
      <vt:lpstr>2. Волонтерское движение «доброе сердце»</vt:lpstr>
      <vt:lpstr>2. Волонтерское движение «доброе сердце»</vt:lpstr>
      <vt:lpstr>2. Волонтерское движение «доброе сердце»</vt:lpstr>
      <vt:lpstr>3. Здоровый образ жизни</vt:lpstr>
      <vt:lpstr>4. Студотрядовское движение </vt:lpstr>
      <vt:lpstr>5. Международное сотрудничество</vt:lpstr>
      <vt:lpstr>6. Поддержка одаренной и талантливой молодежи</vt:lpstr>
      <vt:lpstr>7. Работа с молодежью в информационном пространстве</vt:lpstr>
      <vt:lpstr>7. Работа с молодежью в информационном пространстве</vt:lpstr>
      <vt:lpstr>8. Правовое просвещение</vt:lpstr>
      <vt:lpstr>Наши социальные сети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Общественное объединение  «Белорусский республиканский союз молодежи»</dc:title>
  <dc:creator>Пользователь</dc:creator>
  <cp:lastModifiedBy>Селюкова Екатерина Игоревна</cp:lastModifiedBy>
  <cp:revision>24</cp:revision>
  <dcterms:created xsi:type="dcterms:W3CDTF">2023-07-16T10:12:10Z</dcterms:created>
  <dcterms:modified xsi:type="dcterms:W3CDTF">2023-07-18T08:46:01Z</dcterms:modified>
</cp:coreProperties>
</file>