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0" r:id="rId5"/>
    <p:sldId id="261" r:id="rId6"/>
    <p:sldId id="263" r:id="rId7"/>
    <p:sldId id="259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66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870A7E-203C-4385-A218-80FF13BD4341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761630-C7E9-4434-A0C6-4E379FD35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55976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/>
              <a:t>Общественное объединение</a:t>
            </a:r>
            <a:endParaRPr lang="ru-RU" sz="4900" dirty="0"/>
          </a:p>
        </p:txBody>
      </p:sp>
      <p:pic>
        <p:nvPicPr>
          <p:cNvPr id="4" name="Picture 2" descr="https://chernobyl.mchs.gov.by/upload/iblock/047/bszh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12" t="16183" r="21279" b="16290"/>
          <a:stretch/>
        </p:blipFill>
        <p:spPr bwMode="auto">
          <a:xfrm>
            <a:off x="3347864" y="1777226"/>
            <a:ext cx="5652598" cy="3740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atherineasquithgallery.com/uploads/posts/2021-02/1612756390_191-p-goluboi-fon-png-2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89041"/>
            <a:ext cx="9144000" cy="3251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226" y="869811"/>
            <a:ext cx="86595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«Белорусский союз женщин»</a:t>
            </a:r>
          </a:p>
        </p:txBody>
      </p:sp>
    </p:spTree>
    <p:extLst>
      <p:ext uri="{BB962C8B-B14F-4D97-AF65-F5344CB8AC3E}">
        <p14:creationId xmlns="" xmlns:p14="http://schemas.microsoft.com/office/powerpoint/2010/main" val="426977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888" y="4379620"/>
            <a:ext cx="8690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 «Белорусский союз женщин» 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 поддерживает связи с зарубежными женскими организациями, Представительством ООН и ЮНИСЭФ в Республике Беларусь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886" y="2210088"/>
            <a:ext cx="8690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b="1" dirty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ОO «Белорусский союз женщин» </a:t>
            </a:r>
            <a:r>
              <a:rPr lang="ru-RU" sz="2400" dirty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 в Национальном совете по гендерной политике при Совете Министров Республики Беларуси, входит в состав Республиканского координационного совета общественных организаций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428303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05915"/>
            <a:ext cx="8352927" cy="830997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ОО «БЕЛОРУССКИЙ СОЮЗ ЖЕНЩИН» ЗАКЛЮЧИЛО СОГЛАШЕНИЯ О СОВМЕСТНОЙ ДЕЯТЕЛЬНОСТИ С: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418" y="2693526"/>
            <a:ext cx="837116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РОО «Белая Русь»;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РОО «Белорусский детский фонд»;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Белорусское общество дружбы и культурной связи с зарубежными странами;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Белорусский Фонд Мира;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 «Республиканская ассоциация многодетных родителей»;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 «Республиканская ассоциация помощи детям-инвалидам и молодым инвалидам»;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 «Белорусская ассоциация бывших малолетних узников фашистских концлагерей»;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«Белорусская общественная организация солдатских матерей»;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«Белорусская ассоциация «Защитники и жители блокадного Ленинграда»;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 «Ассоциация членов семей воинов, погибших в Афганистане «Память и долг»;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другими организациями по направлениям деятельности ОО»БСЖ».</a:t>
            </a:r>
          </a:p>
        </p:txBody>
      </p:sp>
    </p:spTree>
    <p:extLst>
      <p:ext uri="{BB962C8B-B14F-4D97-AF65-F5344CB8AC3E}">
        <p14:creationId xmlns="" xmlns:p14="http://schemas.microsoft.com/office/powerpoint/2010/main" val="304673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9753"/>
            <a:ext cx="601266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МОГИЛЕВСКОЕ ОБЛАСТНОЕ ОБЪЕДИНЕНИЕ</a:t>
            </a:r>
            <a:endParaRPr lang="ru-RU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715016"/>
            <a:ext cx="2664296" cy="1015663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женский форум 2020 год </a:t>
            </a:r>
            <a:br>
              <a:rPr lang="ru-RU" sz="2000" dirty="0" smtClean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Минск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715016"/>
            <a:ext cx="2471567" cy="923330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Общественно-политическая деятельность</a:t>
            </a:r>
            <a:endParaRPr lang="ru-RU" sz="1600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3857620" y="3429000"/>
            <a:ext cx="1667467" cy="8505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643314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ФОТООТЧЕТ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\\mogilevorfs\Обмен\Чепелев Денис Валерьевич\Сайты\Презентация БСЖ\Исходники\photo_2023-07-18_10-18-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538502" cy="217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mogilevorfs\Обмен\Чепелев Денис Валерьевич\Сайты\Презентация БСЖ\Исходники\photo_2023-07-18_10-18-56.jpg"/>
          <p:cNvPicPr>
            <a:picLocks noChangeAspect="1" noChangeArrowheads="1"/>
          </p:cNvPicPr>
          <p:nvPr/>
        </p:nvPicPr>
        <p:blipFill>
          <a:blip r:embed="rId5"/>
          <a:srcRect l="13732" b="991"/>
          <a:stretch>
            <a:fillRect/>
          </a:stretch>
        </p:blipFill>
        <p:spPr bwMode="auto">
          <a:xfrm>
            <a:off x="5573858" y="3429000"/>
            <a:ext cx="35701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\\mogilevorfs\Обмен\Чепелев Денис Валерьевич\Сайты\Презентация БСЖ\Исходники\photo_2023-07-18_10-02-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86232"/>
            <a:ext cx="27860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mogilevorfs\Обмен\Чепелев Денис Валерьевич\Сайты\Презентация БСЖ\Исходники\photo_2023-07-18_10-02-59.jpg"/>
          <p:cNvPicPr>
            <a:picLocks noChangeAspect="1" noChangeArrowheads="1"/>
          </p:cNvPicPr>
          <p:nvPr/>
        </p:nvPicPr>
        <p:blipFill>
          <a:blip r:embed="rId7"/>
          <a:srcRect t="61538"/>
          <a:stretch>
            <a:fillRect/>
          </a:stretch>
        </p:blipFill>
        <p:spPr bwMode="auto">
          <a:xfrm>
            <a:off x="2000232" y="1571612"/>
            <a:ext cx="540583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1763056"/>
            <a:ext cx="1857388" cy="1754326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Областное торжественное собрание посвященное Дню единства 2023 год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72365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9753"/>
            <a:ext cx="601266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МОГИЛЕВСКОЕ ОБЛАСТНОЕ ОБЪЕДИНЕНИЕ</a:t>
            </a:r>
            <a:endParaRPr lang="ru-RU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2000240"/>
            <a:ext cx="3672102" cy="477054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БЕЛАРУСЬ ПОМНИТ</a:t>
            </a:r>
            <a:endParaRPr lang="ru-RU" sz="2500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3643306" y="3000372"/>
            <a:ext cx="1667467" cy="8505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3286124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ФОТООТЧЕТ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\\mogilevorfs\Обмен\Чепелев Денис Валерьевич\Сайты\Презентация БСЖ\Исходники\photo_2023-07-18_10-14-19.jpg"/>
          <p:cNvPicPr>
            <a:picLocks noChangeAspect="1" noChangeArrowheads="1"/>
          </p:cNvPicPr>
          <p:nvPr/>
        </p:nvPicPr>
        <p:blipFill>
          <a:blip r:embed="rId4"/>
          <a:srcRect b="23702"/>
          <a:stretch>
            <a:fillRect/>
          </a:stretch>
        </p:blipFill>
        <p:spPr bwMode="auto">
          <a:xfrm>
            <a:off x="5500694" y="2500306"/>
            <a:ext cx="3143272" cy="227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mogilevorfs\Обмен\Чепелев Денис Валерьевич\Сайты\Презентация БСЖ\Исходники\photo_2023-07-18_10-14-17.jpg"/>
          <p:cNvPicPr>
            <a:picLocks noChangeAspect="1" noChangeArrowheads="1"/>
          </p:cNvPicPr>
          <p:nvPr/>
        </p:nvPicPr>
        <p:blipFill>
          <a:blip r:embed="rId5"/>
          <a:srcRect r="9091" b="5303"/>
          <a:stretch>
            <a:fillRect/>
          </a:stretch>
        </p:blipFill>
        <p:spPr bwMode="auto">
          <a:xfrm>
            <a:off x="124240" y="2500306"/>
            <a:ext cx="33544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mogilevorfs\Обмен\Чепелев Денис Валерьевич\Сайты\Презентация БСЖ\Исходники\photo_2023-07-18_10-02-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301472"/>
            <a:ext cx="3855354" cy="255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365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9753"/>
            <a:ext cx="601266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МОГИЛЕВСКОЕ ОБЛАСТНОЕ ОБЪЕДИНЕНИЕ</a:t>
            </a:r>
            <a:endParaRPr lang="ru-RU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000504"/>
            <a:ext cx="5000660" cy="707886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Женщина. Семья. Духовно-нравственное возрождение</a:t>
            </a:r>
            <a:endParaRPr lang="ru-RU" sz="2000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3786182" y="3000372"/>
            <a:ext cx="1667467" cy="8505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321468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ФОТООТЧЕТ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\\mogilevorfs\Обмен\Чепелев Денис Валерьевич\Сайты\Сайт Админ\Июль 2023\04.07.2023 МБ 1 новорожденные\Фото на сайт\2.jpg"/>
          <p:cNvPicPr>
            <a:picLocks noChangeAspect="1" noChangeArrowheads="1"/>
          </p:cNvPicPr>
          <p:nvPr/>
        </p:nvPicPr>
        <p:blipFill>
          <a:blip r:embed="rId4"/>
          <a:srcRect l="9375" b="3333"/>
          <a:stretch>
            <a:fillRect/>
          </a:stretch>
        </p:blipFill>
        <p:spPr bwMode="auto">
          <a:xfrm>
            <a:off x="214282" y="1857364"/>
            <a:ext cx="3548088" cy="212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\\mogilevorfs\Обмен\Чепелев Денис Валерьевич\Сайты\Презентация БСЖ\Исходники\photo_2023-07-18_10-37-04.jpg"/>
          <p:cNvPicPr>
            <a:picLocks noChangeAspect="1" noChangeArrowheads="1"/>
          </p:cNvPicPr>
          <p:nvPr/>
        </p:nvPicPr>
        <p:blipFill>
          <a:blip r:embed="rId5"/>
          <a:srcRect l="2761" t="20070" r="6142"/>
          <a:stretch>
            <a:fillRect/>
          </a:stretch>
        </p:blipFill>
        <p:spPr bwMode="auto">
          <a:xfrm>
            <a:off x="5429256" y="2328432"/>
            <a:ext cx="3500462" cy="410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\\mogilevorfs\Обмен\Чепелев Денис Валерьевич\Сайты\Презентация БСЖ\Исходники\photo_2023-07-18_10-18-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898758"/>
            <a:ext cx="3667464" cy="195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694"/>
          <a:stretch>
            <a:fillRect/>
          </a:stretch>
        </p:blipFill>
        <p:spPr bwMode="auto">
          <a:xfrm>
            <a:off x="0" y="5357826"/>
            <a:ext cx="2285984" cy="150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365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9753"/>
            <a:ext cx="601266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МОГИЛЕВСКОЕ ОБЛАСТНОЕ ОБЪЕДИНЕНИЕ</a:t>
            </a:r>
            <a:endParaRPr lang="ru-RU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071678"/>
            <a:ext cx="4357718" cy="400110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Женщина в современном обществе</a:t>
            </a:r>
            <a:endParaRPr lang="ru-RU" sz="2000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4429124" y="3286124"/>
            <a:ext cx="1667467" cy="8505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357187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ФОТООТЧЕТ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\\mogilevorfs\Обмен\Чепелев Денис Валерьевич\Сайты\Презентация БСЖ\Исходники\photo_2023-07-18_10-02-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2834"/>
            <a:ext cx="4105880" cy="435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\\mogilevorfs\Обмен\Чепелев Денис Валерьевич\Сайты\Презентация БСЖ\Исходники\photo_2023-07-18_10-02-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657" y="1714488"/>
            <a:ext cx="291934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\\mogilevorfs\Обмен\Чепелев Денис Валерьевич\Сайты\Презентация БСЖ\Исходники\photo_2023-07-18_10-02-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714860"/>
            <a:ext cx="214123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\\mogilevorfs\Обмен\Чепелев Денис Валерьевич\Сайты\Презентация БСЖ\Исходники\photo_2023-07-18_10-03-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480" y="3982700"/>
            <a:ext cx="2857520" cy="287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265"/>
          <a:stretch>
            <a:fillRect/>
          </a:stretch>
        </p:blipFill>
        <p:spPr bwMode="auto">
          <a:xfrm>
            <a:off x="7880696" y="6045704"/>
            <a:ext cx="1103170" cy="598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365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9753"/>
            <a:ext cx="601266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МОГИЛЕВСКОЕ ОБЛАСТНОЕ ОБЪЕДИНЕНИЕ</a:t>
            </a:r>
            <a:endParaRPr lang="ru-RU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4797152"/>
            <a:ext cx="2664296" cy="707886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 с будущими мамами</a:t>
            </a:r>
            <a:endParaRPr lang="ru-RU" dirty="0"/>
          </a:p>
        </p:txBody>
      </p:sp>
      <p:pic>
        <p:nvPicPr>
          <p:cNvPr id="1030" name="Picture 6" descr="http://mogilev.gov.by/images/stories/news/fotofakt2022/meet_Galushko-Petrashova/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7" y="1988840"/>
            <a:ext cx="345773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gilev.gov.by/images/stories/news/obs/bszh_20220826/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8" y="3903661"/>
            <a:ext cx="3335314" cy="222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gilev.gov.by/images/stories/news/obs/young-mothers/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988840"/>
            <a:ext cx="345638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0233" y="4687976"/>
            <a:ext cx="2471567" cy="1200329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Диалоговая площадка актива областной организации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9071" y="6093296"/>
            <a:ext cx="4009693" cy="707886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 с женским активом Могилевской области</a:t>
            </a:r>
            <a:endParaRPr lang="ru-RU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3696622" y="2434435"/>
            <a:ext cx="1667467" cy="8505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11071" y="269962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ФОТООТЧЕТ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65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9753"/>
            <a:ext cx="601266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МОГИЛЕВСКОЕ ОБЛАСТНОЕ ОБЪЕДИНЕНИЕ</a:t>
            </a:r>
            <a:endParaRPr lang="ru-RU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928802"/>
            <a:ext cx="4357718" cy="400110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Благотворительная деятельность</a:t>
            </a:r>
            <a:endParaRPr lang="ru-RU" sz="2000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3786182" y="3000372"/>
            <a:ext cx="1667467" cy="8505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321468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ФОТООТЧЕТ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 descr="\\mogilevorfs\Обмен\Чепелев Денис Валерьевич\Сайты\Презентация БСЖ\Исходники\photo_2023-07-18_10-14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00306"/>
            <a:ext cx="3098418" cy="300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\\mogilevorfs\Обмен\Чепелев Денис Валерьевич\Сайты\Презентация БСЖ\Исходники\photo_2023-07-18_10-14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643182"/>
            <a:ext cx="3170508" cy="389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\\mogilevorfs\Обмен\Чепелев Денис Валерьевич\Сайты\Презентация БСЖ\Исходники\photo_2023-07-18_10-14-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873738"/>
            <a:ext cx="3000396" cy="198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516" b="14916"/>
          <a:stretch>
            <a:fillRect/>
          </a:stretch>
        </p:blipFill>
        <p:spPr bwMode="auto">
          <a:xfrm>
            <a:off x="500034" y="5357826"/>
            <a:ext cx="2214578" cy="107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365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804" y="629753"/>
            <a:ext cx="601266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МОГИЛЕВСКОЕ ОБЛАСТНОЕ ОБЪЕДИНЕНИЕ</a:t>
            </a:r>
            <a:endParaRPr lang="ru-RU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2143116"/>
            <a:ext cx="2357453" cy="1323439"/>
          </a:xfrm>
          <a:prstGeom prst="rect">
            <a:avLst/>
          </a:prstGeom>
          <a:solidFill>
            <a:srgbClr val="FFFF00">
              <a:alpha val="49020"/>
            </a:srgbClr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значимые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направленные программы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3786182" y="3571876"/>
            <a:ext cx="1667467" cy="8505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78619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ФОТООТЧЕТ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7" name="Picture 3" descr="\\mogilevorfs\Обмен\Чепелев Денис Валерьевич\Сайты\Презентация БСЖ\Исходники\photo_2023-07-18_10-02-55.jpg"/>
          <p:cNvPicPr>
            <a:picLocks noChangeAspect="1" noChangeArrowheads="1"/>
          </p:cNvPicPr>
          <p:nvPr/>
        </p:nvPicPr>
        <p:blipFill>
          <a:blip r:embed="rId4"/>
          <a:srcRect r="-490" b="12099"/>
          <a:stretch>
            <a:fillRect/>
          </a:stretch>
        </p:blipFill>
        <p:spPr bwMode="auto">
          <a:xfrm>
            <a:off x="5810227" y="1816474"/>
            <a:ext cx="3238586" cy="346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\\mogilevorfs\Обмен\Чепелев Денис Валерьевич\Сайты\Презентация БСЖ\Исходники\photo_2023-07-18_10-02-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03" y="1653716"/>
            <a:ext cx="3424862" cy="313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\\mogilevorfs\Обмен\Чепелев Денис Валерьевич\Сайты\Презентация БСЖ\Исходники\photo_2023-07-18_10-02-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71984"/>
            <a:ext cx="36222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265"/>
          <a:stretch>
            <a:fillRect/>
          </a:stretch>
        </p:blipFill>
        <p:spPr bwMode="auto">
          <a:xfrm>
            <a:off x="6500826" y="5286388"/>
            <a:ext cx="2323324" cy="1259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mogilevorfs\Обмен\Чепелев Денис Валерьевич\Сайты\Презентация БСЖ\Исходники\photo_2023-07-18_10-03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429204"/>
            <a:ext cx="2518336" cy="242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365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4005064"/>
            <a:ext cx="8568952" cy="2874648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Деятельность БСЖ направлена на содействие в защите прав и законных интересов женщин, семьи и детей, обеспечение достойного положения женщины в обществе, повышение ее роли в общественно-политической, социально-экономической и культурной жизни страны.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7384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73E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Общественное объединение «Белорусский союз женщин» (БСЖ) создано 14 декабря 1991 года. Оно объединяет женские организации по территориальному и профессиональному признакам.</a:t>
            </a:r>
            <a:endParaRPr lang="ru-RU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72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060478"/>
          </a:xfrm>
          <a:solidFill>
            <a:srgbClr val="FFFFFF">
              <a:alpha val="63137"/>
            </a:srgbClr>
          </a:solidFill>
        </p:spPr>
        <p:txBody>
          <a:bodyPr numCol="2"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Нас не собьют ветра с пути земного,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Мы с будущим хотим судьбу связать.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Священное в начале было Слово: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Мы - женщины, нам есть о чем сказать.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Нам в одиночку не достичь вершины.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Не будем слабыми - прогоним грусть,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Ведь вместе мы - сильны, дружны, едины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 верим свято в нашу Беларусь.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Припев: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Мы - Союз белорусских женщин,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 надежда у нас одна.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Путь добра нам судьбой завещан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 далекая цель видна.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Пусть нам яркие звезды блещут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Над простором родной страны.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Мы - Союз белорусских женщин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 любовью своей сильны.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Живем мы верой искренней, большою,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Друг с другом счастье и печаль деля,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 чувствуем мы женскою душою,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Когда слезами полнится Земля.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 пусть ветра бушуют на планете,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Мы не сдаёмся, наш удел таков.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Мы - женщины, и значит мы в ответе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За детский смех, за счастье стариков.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Припев.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pic>
        <p:nvPicPr>
          <p:cNvPr id="1033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540993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belnaviny.by/wp-content/uploads/2019/03/belnaviny.by-v-minske-nagrazhdali-samyx-uspeshnyx-belorus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belnaviny.by/wp-content/uploads/2019/03/belnaviny.by-v-minske-nagrazhdali-samyx-uspeshnyx-beloruso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5415607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ea typeface="+mj-ea"/>
                <a:cs typeface="+mj-cs"/>
              </a:rPr>
              <a:t>муз.: Л. </a:t>
            </a:r>
            <a:r>
              <a:rPr lang="ru-RU" sz="1200" b="1" dirty="0" err="1">
                <a:solidFill>
                  <a:schemeClr val="bg1"/>
                </a:solidFill>
                <a:ea typeface="+mj-ea"/>
                <a:cs typeface="+mj-cs"/>
              </a:rPr>
              <a:t>Захлевного</a:t>
            </a:r>
            <a:r>
              <a:rPr lang="ru-RU" sz="1200" b="1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12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1200" b="1" dirty="0">
                <a:solidFill>
                  <a:schemeClr val="bg1"/>
                </a:solidFill>
                <a:ea typeface="+mj-ea"/>
                <a:cs typeface="+mj-cs"/>
              </a:rPr>
              <a:t>сл.: </a:t>
            </a:r>
            <a:r>
              <a:rPr lang="ru-RU" sz="1200" b="1" dirty="0" err="1">
                <a:solidFill>
                  <a:schemeClr val="bg1"/>
                </a:solidFill>
                <a:ea typeface="+mj-ea"/>
                <a:cs typeface="+mj-cs"/>
              </a:rPr>
              <a:t>В.Поликаниной</a:t>
            </a:r>
            <a:r>
              <a:rPr lang="ru-RU" sz="12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68" y="160338"/>
            <a:ext cx="7772400" cy="460350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vert="horz" lIns="91440" tIns="45720" rIns="91440" bIns="45720" numCol="2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3555" y="44624"/>
            <a:ext cx="4296891" cy="646331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45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3196" y="3068960"/>
            <a:ext cx="879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статуса женщин в обществе;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гражданского согласия в обществе;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качества жизни женщин;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благотворительной деятельности;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прав женщин и детей, укрепление семьи.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5596" y="2060848"/>
            <a:ext cx="7272809" cy="646331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64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5596" y="2060848"/>
            <a:ext cx="7272809" cy="646331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НАПРАВЛЕНИЯ ДЕЯТЕЛЬНОСТИ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569" y="3037016"/>
            <a:ext cx="8141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поддержка женщин;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Женщина. Семья. Духовно-нравственное возрождение;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Равные права и равные возможности;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Женщина в едином мире;</a:t>
            </a:r>
          </a:p>
          <a:p>
            <a:pPr marL="285750" indent="-285750" algn="just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значимые социально направленные программы.</a:t>
            </a:r>
          </a:p>
        </p:txBody>
      </p:sp>
    </p:spTree>
    <p:extLst>
      <p:ext uri="{BB962C8B-B14F-4D97-AF65-F5344CB8AC3E}">
        <p14:creationId xmlns="" xmlns:p14="http://schemas.microsoft.com/office/powerpoint/2010/main" val="164972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7" y="1916832"/>
            <a:ext cx="8352927" cy="830997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СОЮЗ ЖЕНЩИН ОСУЩЕСТВЛЯЕТ СВОЮ ДЕЯТЕЛЬНОСТЬ НА ОСНОВЕ СЛЕДУЮЩИХ ПРИНЦИПОВ: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5184" y="2852737"/>
            <a:ext cx="8603765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законности;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добровольности вступления в Союз женщин и выхода из него;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самостоятельности;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гласности;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свободы дискуссий, критики;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равноправия;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уважения личного достоинства и мнения каждого члена Союза женщин;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выборности руководящих и контрольных органов Союза женщин снизу доверху;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коллегиальности принятия решений выборными органами Союза женщин;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обязательности выполнения решений вышестоящих органов Союза женщин для нижестоящих органов;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периодической отчетности органов Союза женщин перед своими членами.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10317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888" y="2708920"/>
            <a:ext cx="856895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«Здоровая женщина - здоровая нация» 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(совместно с Министерством здравоохранения). Ежегодно в годовщину катастрофы на Чернобыльской АЭС в пострадавшие регионы выезжают представители БСЖ и медицинские работники (онкологи, эндокринологи, кардиологи и др.), которые проводят консультации для женщин.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«Крепка семья - крепка держава» 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(совместно с Министерством информации). Республиканский творческий конкурс, в котором ежегодно участвуют более сотни журналистских творческих работ, посвященных проблемам семьи, детства и материнства.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«Женщина года»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Ежегодный республиканский конкурс, главная цель которого - поощрение женщин, которые добились значительных успехов в различных сферах деятельности и принимают активное участие в женском движении.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«Музей матери»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Беларуси по инициативе БСЖ созданы музеи матери или уголки материнской славы, которые стали центрами культурно-просветительской работы.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5595" y="1916832"/>
            <a:ext cx="7272809" cy="646331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ДЕЯТЕЛЬНОСТЬ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53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959492"/>
            <a:ext cx="85689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«Неделя Матери»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 инициативе БСЖ в 1998 году учрежден День Матери - 14 октября. Ежегодно накануне праздника с 7 по 14 октября по всей стране проходят мероприятия, посвященные матерям.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«Семья года»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Проводится совместно с Министерством труда и социальной защиты.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ДАДОМУ.by.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Единый интернет-портал стал ярким примером государственно-частного партнерства в пользу семейного устройства детей, которые остались без опеки родителей. В его создании приняли участие БСЖ, Министерство образования, Министерство здравоохранения, Министерство труда и социальной защиты.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«Беларусь помнит»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БСЖ инициировал акцию «Беларусь помнит. Женское лицо Победы», во время которой проведены мероприятия к 75-й годовщине освобождения Беларуси от немецко-фашистских захватчиков.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595" y="1916832"/>
            <a:ext cx="7272809" cy="646331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ДЕЯТЕЛЬНОСТЬ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11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95636" y="1916832"/>
            <a:ext cx="6552728" cy="1656184"/>
          </a:xfrm>
          <a:prstGeom prst="ellipse">
            <a:avLst/>
          </a:prstGeom>
          <a:solidFill>
            <a:srgbClr val="FFFF00">
              <a:alpha val="4902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ln w="11430"/>
              <a:gradFill>
                <a:gsLst>
                  <a:gs pos="0">
                    <a:srgbClr val="4584D3">
                      <a:tint val="70000"/>
                      <a:satMod val="245000"/>
                    </a:srgbClr>
                  </a:gs>
                  <a:gs pos="75000">
                    <a:srgbClr val="4584D3">
                      <a:tint val="90000"/>
                      <a:shade val="60000"/>
                      <a:satMod val="240000"/>
                    </a:srgbClr>
                  </a:gs>
                  <a:gs pos="100000">
                    <a:srgbClr val="4584D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9" descr="Белорусский союз женщин (логотип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8" y="369370"/>
            <a:ext cx="8690061" cy="125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7565" y="2279774"/>
            <a:ext cx="61688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ОРГАНИЗАЦИОННАЯ СТРУКТУРА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СОЮЗА ЖЕНЩИН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488536" y="5532462"/>
            <a:ext cx="2448272" cy="1043734"/>
            <a:chOff x="6624228" y="5010595"/>
            <a:chExt cx="2448272" cy="1043734"/>
          </a:xfrm>
        </p:grpSpPr>
        <p:sp>
          <p:nvSpPr>
            <p:cNvPr id="17" name="Шестиугольник 16"/>
            <p:cNvSpPr/>
            <p:nvPr/>
          </p:nvSpPr>
          <p:spPr>
            <a:xfrm>
              <a:off x="6624228" y="5010595"/>
              <a:ext cx="2448272" cy="104373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876510" y="5178519"/>
              <a:ext cx="19437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Объединенные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организации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3861048"/>
            <a:ext cx="2448272" cy="1043734"/>
            <a:chOff x="179512" y="3918182"/>
            <a:chExt cx="2448272" cy="1043734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179512" y="3918182"/>
              <a:ext cx="2448272" cy="104373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57102" y="4087619"/>
              <a:ext cx="16930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Первичные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организации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22254" y="4322317"/>
            <a:ext cx="2448272" cy="1043734"/>
            <a:chOff x="4283968" y="3918182"/>
            <a:chExt cx="2448272" cy="1043734"/>
          </a:xfrm>
        </p:grpSpPr>
        <p:sp>
          <p:nvSpPr>
            <p:cNvPr id="16" name="Шестиугольник 15"/>
            <p:cNvSpPr/>
            <p:nvPr/>
          </p:nvSpPr>
          <p:spPr>
            <a:xfrm>
              <a:off x="4283968" y="3918182"/>
              <a:ext cx="2448272" cy="104373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41955" y="4086106"/>
              <a:ext cx="19322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Областные организации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870001" y="5619744"/>
            <a:ext cx="2448272" cy="1043734"/>
            <a:chOff x="1187624" y="5553618"/>
            <a:chExt cx="2448272" cy="1043734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1187624" y="5553618"/>
              <a:ext cx="2448272" cy="104373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68760" y="5581689"/>
              <a:ext cx="228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Районные (городские) организации</a:t>
              </a: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flipH="1">
            <a:off x="1475655" y="3273574"/>
            <a:ext cx="432049" cy="515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094137" y="3573016"/>
            <a:ext cx="216022" cy="19594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64288" y="3284984"/>
            <a:ext cx="548384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292080" y="3573016"/>
            <a:ext cx="154310" cy="681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5112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418</TotalTime>
  <Words>657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Общественное объединение</vt:lpstr>
      <vt:lpstr>  Деятельность БСЖ направлена на содействие в защите прав и законных интересов женщин, семьи и детей, обеспечение достойного положения женщины в обществе, повышение ее роли в общественно-политической, социально-экономической и культурной жизни страны. </vt:lpstr>
      <vt:lpstr>Нас не собьют ветра с пути земного, Мы с будущим хотим судьбу связать. Священное в начале было Слово: Мы - женщины, нам есть о чем сказать.   Нам в одиночку не достичь вершины. Не будем слабыми - прогоним грусть, Ведь вместе мы - сильны, дружны, едины И верим свято в нашу Беларусь.  Припев:  Мы - Союз белорусских женщин, И надежда у нас одна. Путь добра нам судьбой завещан И далекая цель видна.    Пусть нам яркие звезды блещут Над простором родной страны. Мы - Союз белорусских женщин И любовью своей сильны.   Живем мы верой искренней, большою, Друг с другом счастье и печаль деля, И чувствуем мы женскою душою, Когда слезами полнится Земля.    И пусть ветра бушуют на планете, Мы не сдаёмся, наш удел таков. Мы - женщины, и значит мы в ответе За детский смех, за счастье стариков.  Припев.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объединение «Белорусский союз женщин»</dc:title>
  <dc:creator>Пользователь Windows</dc:creator>
  <cp:lastModifiedBy>Chepelev_DV</cp:lastModifiedBy>
  <cp:revision>40</cp:revision>
  <dcterms:created xsi:type="dcterms:W3CDTF">2023-04-03T08:09:47Z</dcterms:created>
  <dcterms:modified xsi:type="dcterms:W3CDTF">2023-07-18T10:17:14Z</dcterms:modified>
</cp:coreProperties>
</file>