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0" r:id="rId4"/>
    <p:sldId id="261" r:id="rId5"/>
    <p:sldId id="259" r:id="rId6"/>
    <p:sldId id="272" r:id="rId7"/>
    <p:sldId id="257" r:id="rId8"/>
    <p:sldId id="262" r:id="rId9"/>
    <p:sldId id="263" r:id="rId10"/>
    <p:sldId id="265" r:id="rId11"/>
    <p:sldId id="271" r:id="rId12"/>
    <p:sldId id="268" r:id="rId13"/>
  </p:sldIdLst>
  <p:sldSz cx="18288000" cy="10287000"/>
  <p:notesSz cx="6858000" cy="9144000"/>
  <p:embeddedFontLst>
    <p:embeddedFont>
      <p:font typeface="Codec Pro Extra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uce Bold" panose="020B0604020202020204" charset="0"/>
      <p:regular r:id="rId19"/>
    </p:embeddedFont>
    <p:embeddedFont>
      <p:font typeface="Open Sauce" panose="020B0604020202020204" charset="0"/>
      <p:regular r:id="rId20"/>
    </p:embeddedFont>
    <p:embeddedFont>
      <p:font typeface="Montserrat Light" panose="020B0604020202020204" charset="-52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162E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5.svg"/><Relationship Id="rId3" Type="http://schemas.openxmlformats.org/officeDocument/2006/relationships/image" Target="../media/image21.png"/><Relationship Id="rId7" Type="http://schemas.openxmlformats.org/officeDocument/2006/relationships/image" Target="../media/image39.sv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  <a:solidFill>
            <a:srgbClr val="C0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  <a:solidFill>
            <a:srgbClr val="C0000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grpFill/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2928" y="3206708"/>
            <a:ext cx="3459096" cy="569486"/>
            <a:chOff x="0" y="0"/>
            <a:chExt cx="825638" cy="1359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</a:rPr>
                <a:t>Presentation 2023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40638" y="3977884"/>
            <a:ext cx="10756200" cy="369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ru-RU" sz="7200" dirty="0">
                <a:solidFill>
                  <a:srgbClr val="C00000"/>
                </a:solidFill>
                <a:latin typeface="Codec Pro ExtraBold"/>
              </a:rPr>
              <a:t>РЕСПУБЛИКАНСКАЯ ПАРТИЯ ТРУДА И СПРАВЕДЛИВОСТИ</a:t>
            </a:r>
            <a:endParaRPr lang="en-US" sz="7200" dirty="0">
              <a:solidFill>
                <a:srgbClr val="C00000"/>
              </a:solidFill>
              <a:latin typeface="Codec Pro Extra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356AC79-D00A-40A6-A18B-6009FB7D3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8550" y="2077179"/>
            <a:ext cx="5029200" cy="55976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435419" y="3691729"/>
            <a:ext cx="9322085" cy="5982617"/>
          </a:xfrm>
          <a:custGeom>
            <a:avLst/>
            <a:gdLst/>
            <a:ahLst/>
            <a:cxnLst/>
            <a:rect l="l" t="t" r="r" b="b"/>
            <a:pathLst>
              <a:path w="9322085" h="5982617">
                <a:moveTo>
                  <a:pt x="0" y="0"/>
                </a:moveTo>
                <a:lnTo>
                  <a:pt x="9322085" y="0"/>
                </a:lnTo>
                <a:lnTo>
                  <a:pt x="9322085" y="5982618"/>
                </a:lnTo>
                <a:lnTo>
                  <a:pt x="0" y="598261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64000" t="-34905" r="-20000" b="-5792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05555" y="3510346"/>
            <a:ext cx="380297" cy="362766"/>
            <a:chOff x="0" y="0"/>
            <a:chExt cx="587326" cy="560252"/>
          </a:xfrm>
          <a:solidFill>
            <a:srgbClr val="C0000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8435419" y="1355253"/>
            <a:ext cx="1720101" cy="2064402"/>
            <a:chOff x="0" y="0"/>
            <a:chExt cx="2656504" cy="31882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8836955" y="1578097"/>
            <a:ext cx="917029" cy="1101235"/>
          </a:xfrm>
          <a:custGeom>
            <a:avLst/>
            <a:gdLst/>
            <a:ahLst/>
            <a:cxnLst/>
            <a:rect l="l" t="t" r="r" b="b"/>
            <a:pathLst>
              <a:path w="917029" h="1101235">
                <a:moveTo>
                  <a:pt x="0" y="0"/>
                </a:moveTo>
                <a:lnTo>
                  <a:pt x="917029" y="0"/>
                </a:lnTo>
                <a:lnTo>
                  <a:pt x="917029" y="1101235"/>
                </a:lnTo>
                <a:lnTo>
                  <a:pt x="0" y="11012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9" name="Group 9"/>
          <p:cNvGrpSpPr/>
          <p:nvPr/>
        </p:nvGrpSpPr>
        <p:grpSpPr>
          <a:xfrm>
            <a:off x="11474751" y="3510346"/>
            <a:ext cx="380297" cy="362766"/>
            <a:chOff x="0" y="0"/>
            <a:chExt cx="587326" cy="560252"/>
          </a:xfrm>
          <a:solidFill>
            <a:srgbClr val="C0000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/>
          <p:nvPr/>
        </p:nvGrpSpPr>
        <p:grpSpPr>
          <a:xfrm>
            <a:off x="10804615" y="1355253"/>
            <a:ext cx="1720101" cy="2064402"/>
            <a:chOff x="0" y="0"/>
            <a:chExt cx="2656504" cy="31882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842043" y="3510346"/>
            <a:ext cx="380297" cy="362766"/>
            <a:chOff x="0" y="0"/>
            <a:chExt cx="587326" cy="560252"/>
          </a:xfrm>
          <a:solidFill>
            <a:srgbClr val="C00000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/>
          <p:nvPr/>
        </p:nvGrpSpPr>
        <p:grpSpPr>
          <a:xfrm>
            <a:off x="13171907" y="1355253"/>
            <a:ext cx="1720101" cy="2064402"/>
            <a:chOff x="0" y="0"/>
            <a:chExt cx="2656504" cy="31882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6209335" y="3510346"/>
            <a:ext cx="380297" cy="362766"/>
            <a:chOff x="0" y="0"/>
            <a:chExt cx="587326" cy="560252"/>
          </a:xfrm>
          <a:solidFill>
            <a:srgbClr val="C00000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19"/>
          <p:cNvGrpSpPr/>
          <p:nvPr/>
        </p:nvGrpSpPr>
        <p:grpSpPr>
          <a:xfrm>
            <a:off x="15539199" y="1355253"/>
            <a:ext cx="1720101" cy="2064402"/>
            <a:chOff x="0" y="0"/>
            <a:chExt cx="2656504" cy="31882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11119111" y="1694324"/>
            <a:ext cx="974600" cy="988985"/>
          </a:xfrm>
          <a:custGeom>
            <a:avLst/>
            <a:gdLst/>
            <a:ahLst/>
            <a:cxnLst/>
            <a:rect l="l" t="t" r="r" b="b"/>
            <a:pathLst>
              <a:path w="974600" h="988985">
                <a:moveTo>
                  <a:pt x="0" y="0"/>
                </a:moveTo>
                <a:lnTo>
                  <a:pt x="974599" y="0"/>
                </a:lnTo>
                <a:lnTo>
                  <a:pt x="974599" y="988985"/>
                </a:lnTo>
                <a:lnTo>
                  <a:pt x="0" y="988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576323" y="1785294"/>
            <a:ext cx="911270" cy="898015"/>
          </a:xfrm>
          <a:custGeom>
            <a:avLst/>
            <a:gdLst/>
            <a:ahLst/>
            <a:cxnLst/>
            <a:rect l="l" t="t" r="r" b="b"/>
            <a:pathLst>
              <a:path w="911270" h="898015">
                <a:moveTo>
                  <a:pt x="0" y="0"/>
                </a:moveTo>
                <a:lnTo>
                  <a:pt x="911270" y="0"/>
                </a:lnTo>
                <a:lnTo>
                  <a:pt x="911270" y="898015"/>
                </a:lnTo>
                <a:lnTo>
                  <a:pt x="0" y="898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45575" y="1694324"/>
            <a:ext cx="879297" cy="988985"/>
          </a:xfrm>
          <a:custGeom>
            <a:avLst/>
            <a:gdLst/>
            <a:ahLst/>
            <a:cxnLst/>
            <a:rect l="l" t="t" r="r" b="b"/>
            <a:pathLst>
              <a:path w="879297" h="988985">
                <a:moveTo>
                  <a:pt x="0" y="0"/>
                </a:moveTo>
                <a:lnTo>
                  <a:pt x="879297" y="0"/>
                </a:lnTo>
                <a:lnTo>
                  <a:pt x="879297" y="988985"/>
                </a:lnTo>
                <a:lnTo>
                  <a:pt x="0" y="988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903976" y="1596132"/>
            <a:ext cx="5030223" cy="76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ru-RU" sz="5921" spc="207" dirty="0">
                <a:solidFill>
                  <a:srgbClr val="040506"/>
                </a:solidFill>
                <a:latin typeface="Codec Pro ExtraBold"/>
              </a:rPr>
              <a:t>Заключение</a:t>
            </a:r>
            <a:endParaRPr lang="en-US" sz="5921" spc="207" dirty="0">
              <a:solidFill>
                <a:srgbClr val="040506"/>
              </a:solidFill>
              <a:latin typeface="Codec Pro Extra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903977" y="3510346"/>
            <a:ext cx="483310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055"/>
              </a:lnSpc>
              <a:spcBef>
                <a:spcPct val="0"/>
              </a:spcBef>
            </a:pPr>
            <a:r>
              <a:rPr lang="ru-RU" spc="145" dirty="0">
                <a:solidFill>
                  <a:srgbClr val="231F20"/>
                </a:solidFill>
                <a:latin typeface="Open Sauce"/>
              </a:rPr>
              <a:t>РПТС- это партия, которая предлагает </a:t>
            </a:r>
            <a:r>
              <a:rPr lang="ru-RU" spc="145" dirty="0" smtClean="0">
                <a:solidFill>
                  <a:srgbClr val="231F20"/>
                </a:solidFill>
                <a:latin typeface="Open Sauce"/>
              </a:rPr>
              <a:t>свой </a:t>
            </a:r>
            <a:r>
              <a:rPr lang="ru-RU" spc="145" dirty="0">
                <a:solidFill>
                  <a:srgbClr val="231F20"/>
                </a:solidFill>
                <a:latin typeface="Open Sauce"/>
              </a:rPr>
              <a:t>вариант выбора вместо Коммунистической Партии, Либерально-Демократической Партии и Белой Руси</a:t>
            </a:r>
            <a:endParaRPr lang="en-US" spc="145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888736" y="2950851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397D5A"/>
                </a:solidFill>
                <a:latin typeface="Open Sauce 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88736" y="5736247"/>
            <a:ext cx="4877823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055"/>
              </a:lnSpc>
              <a:spcBef>
                <a:spcPct val="0"/>
              </a:spcBef>
            </a:pPr>
            <a:r>
              <a:rPr lang="ru-RU" spc="145" dirty="0">
                <a:solidFill>
                  <a:srgbClr val="231F20"/>
                </a:solidFill>
                <a:latin typeface="Open Sauce"/>
              </a:rPr>
              <a:t>РПТС основывается на идеях социал-демократии, то есть стремится к тому, чтобы все люди получали справедливое обращение, одинаковые возможности и защиту своих прав</a:t>
            </a:r>
            <a:endParaRPr lang="en-US" spc="145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888736" y="5055714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397D5A"/>
                </a:solidFill>
                <a:latin typeface="Open Sauce Bold"/>
              </a:rPr>
              <a:t>02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88736" y="8046842"/>
            <a:ext cx="4833106" cy="1601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055"/>
              </a:lnSpc>
              <a:spcBef>
                <a:spcPct val="0"/>
              </a:spcBef>
            </a:pPr>
            <a:r>
              <a:rPr lang="ru-RU" spc="145" dirty="0">
                <a:solidFill>
                  <a:srgbClr val="231F20"/>
                </a:solidFill>
                <a:latin typeface="Open Sauce"/>
              </a:rPr>
              <a:t>РПТС считает, что государство должно играть важную роль в регулировании экономики, чтобы обеспечить справедливость, и придерживается демократических принципов и разнообразия в политике</a:t>
            </a:r>
            <a:endParaRPr lang="en-US" spc="145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888736" y="7405885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397D5A"/>
                </a:solidFill>
                <a:latin typeface="Open Sauce Bold"/>
              </a:rPr>
              <a:t>03</a:t>
            </a:r>
          </a:p>
        </p:txBody>
      </p:sp>
      <p:sp>
        <p:nvSpPr>
          <p:cNvPr id="33" name="Freeform 33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7059304" y="1957145"/>
            <a:ext cx="5030223" cy="76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ru-RU" sz="5921" spc="207" dirty="0">
                <a:solidFill>
                  <a:srgbClr val="040506"/>
                </a:solidFill>
                <a:latin typeface="Codec Pro ExtraBold"/>
              </a:rPr>
              <a:t>Контакты</a:t>
            </a:r>
            <a:endParaRPr lang="en-US" sz="5921" spc="207" dirty="0">
              <a:solidFill>
                <a:srgbClr val="040506"/>
              </a:solidFill>
              <a:latin typeface="Codec Pro Extra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525402" y="3563935"/>
            <a:ext cx="14467197" cy="4219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lnSpc>
                <a:spcPts val="47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spc="145" dirty="0">
                <a:solidFill>
                  <a:srgbClr val="231F20"/>
                </a:solidFill>
              </a:rPr>
              <a:t>Председатель Могилевской областной организации РПТС - </a:t>
            </a:r>
            <a:r>
              <a:rPr lang="ru-RU" sz="2800" spc="145" dirty="0" err="1">
                <a:solidFill>
                  <a:srgbClr val="231F20"/>
                </a:solidFill>
              </a:rPr>
              <a:t>Зубринович</a:t>
            </a:r>
            <a:r>
              <a:rPr lang="ru-RU" sz="2800" spc="145" dirty="0">
                <a:solidFill>
                  <a:srgbClr val="231F20"/>
                </a:solidFill>
              </a:rPr>
              <a:t> Дмитрий Степанович </a:t>
            </a:r>
          </a:p>
          <a:p>
            <a:pPr marL="457200" lvl="0" indent="-457200">
              <a:lnSpc>
                <a:spcPts val="47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spc="145" dirty="0">
                <a:solidFill>
                  <a:srgbClr val="231F20"/>
                </a:solidFill>
              </a:rPr>
              <a:t>Заместитель председателя Могилевской областной организации РПТС - Ищенко Татьяна Владимировна; телефон: 8 022272-87-19, +375295424664</a:t>
            </a:r>
          </a:p>
          <a:p>
            <a:pPr marL="457200" indent="-457200">
              <a:lnSpc>
                <a:spcPts val="47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spc="145" dirty="0">
                <a:solidFill>
                  <a:srgbClr val="231F20"/>
                </a:solidFill>
              </a:rPr>
              <a:t>Председатель Могилевской городской организации РПТС -  </a:t>
            </a:r>
            <a:r>
              <a:rPr lang="ru-RU" sz="2800" spc="145" dirty="0" err="1">
                <a:solidFill>
                  <a:srgbClr val="231F20"/>
                </a:solidFill>
              </a:rPr>
              <a:t>Янчевская</a:t>
            </a:r>
            <a:r>
              <a:rPr lang="ru-RU" sz="2800" spc="145" dirty="0">
                <a:solidFill>
                  <a:srgbClr val="231F20"/>
                </a:solidFill>
              </a:rPr>
              <a:t> Ирина </a:t>
            </a:r>
            <a:r>
              <a:rPr lang="ru-RU" sz="2800" spc="145" dirty="0" smtClean="0">
                <a:solidFill>
                  <a:srgbClr val="231F20"/>
                </a:solidFill>
              </a:rPr>
              <a:t>Валентиновна: телефон </a:t>
            </a:r>
            <a:r>
              <a:rPr lang="ru-RU" sz="2800" spc="145" dirty="0">
                <a:solidFill>
                  <a:srgbClr val="231F20"/>
                </a:solidFill>
              </a:rPr>
              <a:t>+</a:t>
            </a:r>
            <a:r>
              <a:rPr lang="ru-RU" sz="2800" spc="145" dirty="0" smtClean="0">
                <a:solidFill>
                  <a:srgbClr val="231F20"/>
                </a:solidFill>
              </a:rPr>
              <a:t>375336597559</a:t>
            </a:r>
            <a:endParaRPr lang="ru-RU" sz="2800" spc="145" dirty="0">
              <a:solidFill>
                <a:srgbClr val="231F20"/>
              </a:solidFill>
            </a:endParaRPr>
          </a:p>
          <a:p>
            <a:pPr marL="457200" lvl="0" indent="-457200">
              <a:lnSpc>
                <a:spcPts val="47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spc="145" dirty="0">
                <a:solidFill>
                  <a:srgbClr val="231F20"/>
                </a:solidFill>
              </a:rPr>
              <a:t>юридический адрес: </a:t>
            </a:r>
            <a:r>
              <a:rPr lang="ru-RU" sz="2800" spc="145" dirty="0" err="1">
                <a:solidFill>
                  <a:srgbClr val="231F20"/>
                </a:solidFill>
              </a:rPr>
              <a:t>г.Могилев</a:t>
            </a:r>
            <a:r>
              <a:rPr lang="ru-RU" sz="2800" spc="145" dirty="0">
                <a:solidFill>
                  <a:srgbClr val="231F20"/>
                </a:solidFill>
              </a:rPr>
              <a:t>, ул</a:t>
            </a:r>
            <a:r>
              <a:rPr lang="ru-RU" sz="2800" spc="145" dirty="0" smtClean="0">
                <a:solidFill>
                  <a:srgbClr val="231F20"/>
                </a:solidFill>
              </a:rPr>
              <a:t>. Гомельское </a:t>
            </a:r>
            <a:r>
              <a:rPr lang="ru-RU" sz="2800" spc="145" dirty="0">
                <a:solidFill>
                  <a:srgbClr val="231F20"/>
                </a:solidFill>
              </a:rPr>
              <a:t>шоссе, </a:t>
            </a:r>
            <a:r>
              <a:rPr lang="ru-RU" sz="2800" spc="145">
                <a:solidFill>
                  <a:srgbClr val="231F20"/>
                </a:solidFill>
              </a:rPr>
              <a:t>1 </a:t>
            </a:r>
            <a:endParaRPr lang="en-US" sz="2800" spc="145" dirty="0">
              <a:solidFill>
                <a:srgbClr val="231F20"/>
              </a:solidFill>
            </a:endParaRPr>
          </a:p>
        </p:txBody>
      </p:sp>
      <p:sp>
        <p:nvSpPr>
          <p:cNvPr id="33" name="Freeform 33"/>
          <p:cNvSpPr/>
          <p:nvPr/>
        </p:nvSpPr>
        <p:spPr>
          <a:xfrm rot="-10800000">
            <a:off x="-914400" y="-172021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2" name="Freeform 33">
            <a:extLst>
              <a:ext uri="{FF2B5EF4-FFF2-40B4-BE49-F238E27FC236}">
                <a16:creationId xmlns:a16="http://schemas.microsoft.com/office/drawing/2014/main" xmlns="" id="{DB76A13F-AECF-4491-AAA9-1590365EA35B}"/>
              </a:ext>
            </a:extLst>
          </p:cNvPr>
          <p:cNvSpPr/>
          <p:nvPr/>
        </p:nvSpPr>
        <p:spPr>
          <a:xfrm>
            <a:off x="9574416" y="8054462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623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410200" y="3451860"/>
            <a:ext cx="9566430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000"/>
              </a:lnSpc>
            </a:pPr>
            <a:r>
              <a:rPr lang="ru-RU" sz="9600" spc="882" dirty="0">
                <a:solidFill>
                  <a:srgbClr val="231F20"/>
                </a:solidFill>
                <a:latin typeface="Codec Pro ExtraBold"/>
              </a:rPr>
              <a:t>Спасибо за внимание!</a:t>
            </a:r>
            <a:endParaRPr lang="en-US" sz="9600" spc="882" dirty="0">
              <a:solidFill>
                <a:srgbClr val="231F20"/>
              </a:solidFill>
              <a:latin typeface="Codec Pro ExtraBold"/>
            </a:endParaRPr>
          </a:p>
        </p:txBody>
      </p: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  <a:solidFill>
            <a:srgbClr val="C0000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  <a:solidFill>
            <a:srgbClr val="DC162E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grpFill/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48AF86A-5583-40A3-A39D-E23A64F14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14900"/>
            <a:ext cx="3814665" cy="42458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60220" y="172818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262642" y="-3904566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61103" y="1342561"/>
            <a:ext cx="1164616" cy="1910409"/>
            <a:chOff x="0" y="0"/>
            <a:chExt cx="1451520" cy="2381040"/>
          </a:xfrm>
          <a:solidFill>
            <a:srgbClr val="C00000"/>
          </a:solidFill>
        </p:grpSpPr>
        <p:sp>
          <p:nvSpPr>
            <p:cNvPr id="11" name="Freeform 11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7601480" y="1995347"/>
            <a:ext cx="325815" cy="605415"/>
            <a:chOff x="0" y="0"/>
            <a:chExt cx="406080" cy="754560"/>
          </a:xfrm>
          <a:solidFill>
            <a:srgbClr val="C00000"/>
          </a:solidFill>
        </p:grpSpPr>
        <p:sp>
          <p:nvSpPr>
            <p:cNvPr id="13" name="Freeform 13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14"/>
          <p:cNvGrpSpPr/>
          <p:nvPr/>
        </p:nvGrpSpPr>
        <p:grpSpPr>
          <a:xfrm>
            <a:off x="7907654" y="1519911"/>
            <a:ext cx="5916664" cy="1537801"/>
            <a:chOff x="0" y="0"/>
            <a:chExt cx="7374240" cy="1916640"/>
          </a:xfrm>
          <a:solidFill>
            <a:srgbClr val="C0000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>
            <a:off x="10914512" y="3230440"/>
            <a:ext cx="1165193" cy="1910409"/>
            <a:chOff x="0" y="0"/>
            <a:chExt cx="1452240" cy="2381040"/>
          </a:xfrm>
          <a:solidFill>
            <a:srgbClr val="DC162E"/>
          </a:solidFill>
        </p:grpSpPr>
        <p:sp>
          <p:nvSpPr>
            <p:cNvPr id="17" name="Freeform 17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" name="Group 18"/>
          <p:cNvGrpSpPr/>
          <p:nvPr/>
        </p:nvGrpSpPr>
        <p:grpSpPr>
          <a:xfrm>
            <a:off x="11601958" y="3883226"/>
            <a:ext cx="325815" cy="605415"/>
            <a:chOff x="0" y="0"/>
            <a:chExt cx="406080" cy="754560"/>
          </a:xfrm>
          <a:solidFill>
            <a:srgbClr val="DC162E"/>
          </a:solidFill>
        </p:grpSpPr>
        <p:sp>
          <p:nvSpPr>
            <p:cNvPr id="19" name="Freeform 19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0" name="Group 20"/>
          <p:cNvGrpSpPr/>
          <p:nvPr/>
        </p:nvGrpSpPr>
        <p:grpSpPr>
          <a:xfrm>
            <a:off x="5670275" y="3407790"/>
            <a:ext cx="5918974" cy="1537801"/>
            <a:chOff x="0" y="0"/>
            <a:chExt cx="7377120" cy="1916640"/>
          </a:xfrm>
          <a:solidFill>
            <a:srgbClr val="DC162E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3" name="Group 23"/>
          <p:cNvGrpSpPr/>
          <p:nvPr/>
        </p:nvGrpSpPr>
        <p:grpSpPr>
          <a:xfrm>
            <a:off x="7309182" y="5460012"/>
            <a:ext cx="1164616" cy="1910409"/>
            <a:chOff x="0" y="0"/>
            <a:chExt cx="1451520" cy="2381040"/>
          </a:xfrm>
          <a:solidFill>
            <a:srgbClr val="C00000"/>
          </a:solidFill>
        </p:grpSpPr>
        <p:sp>
          <p:nvSpPr>
            <p:cNvPr id="24" name="Freeform 24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5"/>
          <p:cNvGrpSpPr/>
          <p:nvPr/>
        </p:nvGrpSpPr>
        <p:grpSpPr>
          <a:xfrm>
            <a:off x="7449560" y="6112798"/>
            <a:ext cx="325815" cy="605415"/>
            <a:chOff x="0" y="0"/>
            <a:chExt cx="406080" cy="754560"/>
          </a:xfrm>
          <a:solidFill>
            <a:srgbClr val="C00000"/>
          </a:solidFill>
        </p:grpSpPr>
        <p:sp>
          <p:nvSpPr>
            <p:cNvPr id="26" name="Freeform 26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" name="Group 27"/>
          <p:cNvGrpSpPr/>
          <p:nvPr/>
        </p:nvGrpSpPr>
        <p:grpSpPr>
          <a:xfrm>
            <a:off x="7755734" y="5637362"/>
            <a:ext cx="5916664" cy="1537801"/>
            <a:chOff x="0" y="0"/>
            <a:chExt cx="7374240" cy="1916640"/>
          </a:xfrm>
          <a:solidFill>
            <a:srgbClr val="C00000"/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9" name="Group 29"/>
          <p:cNvGrpSpPr/>
          <p:nvPr/>
        </p:nvGrpSpPr>
        <p:grpSpPr>
          <a:xfrm>
            <a:off x="10762591" y="7347891"/>
            <a:ext cx="1165193" cy="1910409"/>
            <a:chOff x="0" y="0"/>
            <a:chExt cx="1452240" cy="2381040"/>
          </a:xfrm>
          <a:solidFill>
            <a:srgbClr val="DC162E"/>
          </a:solidFill>
        </p:grpSpPr>
        <p:sp>
          <p:nvSpPr>
            <p:cNvPr id="30" name="Freeform 30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31"/>
          <p:cNvGrpSpPr/>
          <p:nvPr/>
        </p:nvGrpSpPr>
        <p:grpSpPr>
          <a:xfrm>
            <a:off x="11450038" y="8000677"/>
            <a:ext cx="325815" cy="605415"/>
            <a:chOff x="0" y="0"/>
            <a:chExt cx="406080" cy="754560"/>
          </a:xfrm>
          <a:solidFill>
            <a:srgbClr val="DC162E"/>
          </a:solidFill>
        </p:grpSpPr>
        <p:sp>
          <p:nvSpPr>
            <p:cNvPr id="32" name="Freeform 32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" name="Group 33"/>
          <p:cNvGrpSpPr/>
          <p:nvPr/>
        </p:nvGrpSpPr>
        <p:grpSpPr>
          <a:xfrm>
            <a:off x="5518354" y="7525241"/>
            <a:ext cx="5918974" cy="1537801"/>
            <a:chOff x="0" y="0"/>
            <a:chExt cx="7377120" cy="1916640"/>
          </a:xfrm>
          <a:solidFill>
            <a:srgbClr val="DC162E"/>
          </a:solidFill>
        </p:grpSpPr>
        <p:sp>
          <p:nvSpPr>
            <p:cNvPr id="34" name="Freeform 34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grpFill/>
          </p:spPr>
        </p:sp>
      </p:grpSp>
      <p:sp>
        <p:nvSpPr>
          <p:cNvPr id="38" name="TextBox 38"/>
          <p:cNvSpPr txBox="1"/>
          <p:nvPr/>
        </p:nvSpPr>
        <p:spPr>
          <a:xfrm>
            <a:off x="882656" y="1192806"/>
            <a:ext cx="5605439" cy="98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6"/>
              </a:lnSpc>
              <a:spcBef>
                <a:spcPct val="0"/>
              </a:spcBef>
            </a:pPr>
            <a:r>
              <a:rPr lang="ru-RU" sz="5946" spc="582" dirty="0">
                <a:solidFill>
                  <a:srgbClr val="FFFFFF"/>
                </a:solidFill>
                <a:latin typeface="Codec Pro ExtraBold"/>
              </a:rPr>
              <a:t>О партии</a:t>
            </a:r>
            <a:endParaRPr lang="en-US" sz="5946" spc="582" dirty="0">
              <a:solidFill>
                <a:srgbClr val="FFFFFF"/>
              </a:solidFill>
              <a:latin typeface="Codec Pro Extra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950103" y="1930530"/>
            <a:ext cx="363606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012"/>
              </a:lnSpc>
              <a:spcBef>
                <a:spcPct val="0"/>
              </a:spcBef>
            </a:pPr>
            <a:r>
              <a:rPr lang="ru-RU" spc="142" dirty="0">
                <a:solidFill>
                  <a:srgbClr val="FFFFFF"/>
                </a:solidFill>
                <a:latin typeface="Open Sauce"/>
              </a:rPr>
              <a:t>26 июня 1993 года – дата создания Республиканской партии труда и справедливости</a:t>
            </a:r>
            <a:endParaRPr lang="en-US" spc="142" dirty="0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6363363" y="1852472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079705" y="3714588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950103" y="6062611"/>
            <a:ext cx="363606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012"/>
              </a:lnSpc>
              <a:spcBef>
                <a:spcPct val="0"/>
              </a:spcBef>
            </a:pPr>
            <a:r>
              <a:rPr lang="ru-RU" spc="142" dirty="0">
                <a:solidFill>
                  <a:srgbClr val="FFFFFF"/>
                </a:solidFill>
                <a:latin typeface="Open Sauce"/>
              </a:rPr>
              <a:t>РПТС осуществляет свою деятельность на основании Устава</a:t>
            </a:r>
            <a:endParaRPr lang="en-US" spc="142" dirty="0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6211443" y="5969923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927784" y="7832039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853128" y="3686973"/>
            <a:ext cx="3636065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2012"/>
              </a:lnSpc>
              <a:spcBef>
                <a:spcPct val="0"/>
              </a:spcBef>
            </a:pPr>
            <a:r>
              <a:rPr lang="ru-RU" spc="142" dirty="0">
                <a:solidFill>
                  <a:srgbClr val="FFFFFF"/>
                </a:solidFill>
                <a:latin typeface="Open Sauce"/>
              </a:rPr>
              <a:t>Истоки - актив общественного объединения «Белорусское товарищество инвалидов по зрению»</a:t>
            </a:r>
            <a:endParaRPr lang="en-US" spc="142" dirty="0">
              <a:solidFill>
                <a:srgbClr val="FFFFFF"/>
              </a:solidFill>
              <a:latin typeface="Open Sauce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6756127" y="7866934"/>
            <a:ext cx="3636065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2012"/>
              </a:lnSpc>
              <a:spcBef>
                <a:spcPct val="0"/>
              </a:spcBef>
            </a:pPr>
            <a:r>
              <a:rPr lang="ru-RU" spc="142" dirty="0">
                <a:solidFill>
                  <a:srgbClr val="FFFFFF"/>
                </a:solidFill>
                <a:latin typeface="Open Sauce"/>
              </a:rPr>
              <a:t>Имеет организационные структуры во всех областях Республики Беларусь и городе Минске</a:t>
            </a:r>
            <a:endParaRPr lang="en-US" spc="142" dirty="0">
              <a:solidFill>
                <a:srgbClr val="FFFFFF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2627" y="2829367"/>
            <a:ext cx="3086100" cy="31584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4186244" y="321153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58098" y="4778303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58098" y="565946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58098" y="6456579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77699" y="7248956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77699" y="807992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97271" y="8150826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xmlns="" id="{E7D6649F-FA6E-4D9C-AC74-FF4055983B1B}"/>
              </a:ext>
            </a:extLst>
          </p:cNvPr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  <a:solidFill>
            <a:srgbClr val="C00000"/>
          </a:soli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xmlns="" id="{DF634ABA-FA81-4CC0-AD96-5776EF36B5F3}"/>
                </a:ext>
              </a:extLst>
            </p:cNvPr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24" name="TextBox 5">
              <a:extLst>
                <a:ext uri="{FF2B5EF4-FFF2-40B4-BE49-F238E27FC236}">
                  <a16:creationId xmlns:a16="http://schemas.microsoft.com/office/drawing/2014/main" xmlns="" id="{089D096C-9246-4CE0-B8DE-C0DEF9769F2B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5" name="Freeform 31">
            <a:extLst>
              <a:ext uri="{FF2B5EF4-FFF2-40B4-BE49-F238E27FC236}">
                <a16:creationId xmlns:a16="http://schemas.microsoft.com/office/drawing/2014/main" xmlns="" id="{411B4E15-09A6-47CE-BEAB-9B1E1DD509FB}"/>
              </a:ext>
            </a:extLst>
          </p:cNvPr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xmlns="" id="{EC408C07-BE37-4750-ACDC-37F95E08D929}"/>
              </a:ext>
            </a:extLst>
          </p:cNvPr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xmlns="" id="{4766665F-A363-42FE-87B7-77E8BA9C8F31}"/>
              </a:ext>
            </a:extLst>
          </p:cNvPr>
          <p:cNvSpPr txBox="1"/>
          <p:nvPr/>
        </p:nvSpPr>
        <p:spPr>
          <a:xfrm>
            <a:off x="5080502" y="1698223"/>
            <a:ext cx="7845600" cy="76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ru-RU" sz="5921" spc="207" dirty="0">
                <a:solidFill>
                  <a:srgbClr val="FFFFFF"/>
                </a:solidFill>
                <a:latin typeface="Codec Pro ExtraBold"/>
              </a:rPr>
              <a:t>Основатели партии</a:t>
            </a:r>
            <a:endParaRPr lang="en-US" sz="5921" spc="207" dirty="0">
              <a:solidFill>
                <a:srgbClr val="FFFFFF"/>
              </a:solidFill>
              <a:latin typeface="Codec Pro ExtraBold"/>
            </a:endParaRPr>
          </a:p>
        </p:txBody>
      </p:sp>
      <p:grpSp>
        <p:nvGrpSpPr>
          <p:cNvPr id="34" name="Group 4">
            <a:extLst>
              <a:ext uri="{FF2B5EF4-FFF2-40B4-BE49-F238E27FC236}">
                <a16:creationId xmlns:a16="http://schemas.microsoft.com/office/drawing/2014/main" xmlns="" id="{A58524E2-902C-4003-9DF6-BABB92F6C555}"/>
              </a:ext>
            </a:extLst>
          </p:cNvPr>
          <p:cNvGrpSpPr>
            <a:grpSpLocks noChangeAspect="1"/>
          </p:cNvGrpSpPr>
          <p:nvPr/>
        </p:nvGrpSpPr>
        <p:grpSpPr>
          <a:xfrm>
            <a:off x="890439" y="4454393"/>
            <a:ext cx="2706695" cy="2696122"/>
            <a:chOff x="0" y="0"/>
            <a:chExt cx="6502400" cy="6477000"/>
          </a:xfrm>
          <a:blipFill dpi="0" rotWithShape="1">
            <a:blip r:embed="rId6"/>
            <a:srcRect/>
            <a:stretch>
              <a:fillRect b="-12000"/>
            </a:stretch>
          </a:blip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xmlns="" id="{C056B60E-C76D-4A3B-BF72-91C35D8DE6CF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grpFill/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xmlns="" id="{7D8BE8A0-63C0-4436-97FE-8975DE474F94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7" name="Group 4">
            <a:extLst>
              <a:ext uri="{FF2B5EF4-FFF2-40B4-BE49-F238E27FC236}">
                <a16:creationId xmlns:a16="http://schemas.microsoft.com/office/drawing/2014/main" xmlns="" id="{789C9005-EA3D-4AE6-8FB6-9804D12115A2}"/>
              </a:ext>
            </a:extLst>
          </p:cNvPr>
          <p:cNvGrpSpPr>
            <a:grpSpLocks noChangeAspect="1"/>
          </p:cNvGrpSpPr>
          <p:nvPr/>
        </p:nvGrpSpPr>
        <p:grpSpPr>
          <a:xfrm>
            <a:off x="4353615" y="4430686"/>
            <a:ext cx="2706695" cy="2696122"/>
            <a:chOff x="0" y="0"/>
            <a:chExt cx="6502400" cy="6477000"/>
          </a:xfrm>
          <a:blipFill>
            <a:blip r:embed="rId7"/>
            <a:stretch>
              <a:fillRect b="-12000"/>
            </a:stretch>
          </a:blip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xmlns="" id="{17286A41-7611-48CE-BB4E-485E4461AF54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grpFill/>
          </p:spPr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615BAADE-B6ED-456C-A25B-DBAA780CA8B2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0" name="Group 4">
            <a:extLst>
              <a:ext uri="{FF2B5EF4-FFF2-40B4-BE49-F238E27FC236}">
                <a16:creationId xmlns:a16="http://schemas.microsoft.com/office/drawing/2014/main" xmlns="" id="{14DA9257-C7AF-4B74-9A22-DC4631BFC1A2}"/>
              </a:ext>
            </a:extLst>
          </p:cNvPr>
          <p:cNvGrpSpPr>
            <a:grpSpLocks noChangeAspect="1"/>
          </p:cNvGrpSpPr>
          <p:nvPr/>
        </p:nvGrpSpPr>
        <p:grpSpPr>
          <a:xfrm>
            <a:off x="7823238" y="4455125"/>
            <a:ext cx="2706695" cy="2696122"/>
            <a:chOff x="0" y="0"/>
            <a:chExt cx="6502400" cy="6477000"/>
          </a:xfrm>
          <a:blipFill dpi="0" rotWithShape="1">
            <a:blip r:embed="rId8"/>
            <a:srcRect/>
            <a:stretch>
              <a:fillRect l="-36000" r="-1000" b="-12000"/>
            </a:stretch>
          </a:blip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xmlns="" id="{0970A039-4325-412C-8858-4FC2D60CF586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grpFill/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E323F286-F5C8-4C07-A9EC-A6A1D010CE0D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3" name="Group 4">
            <a:extLst>
              <a:ext uri="{FF2B5EF4-FFF2-40B4-BE49-F238E27FC236}">
                <a16:creationId xmlns:a16="http://schemas.microsoft.com/office/drawing/2014/main" xmlns="" id="{3F78B081-8178-4282-AB06-F408F556F10B}"/>
              </a:ext>
            </a:extLst>
          </p:cNvPr>
          <p:cNvGrpSpPr>
            <a:grpSpLocks noChangeAspect="1"/>
          </p:cNvGrpSpPr>
          <p:nvPr/>
        </p:nvGrpSpPr>
        <p:grpSpPr>
          <a:xfrm>
            <a:off x="11296615" y="4458271"/>
            <a:ext cx="2706695" cy="2696122"/>
            <a:chOff x="0" y="0"/>
            <a:chExt cx="6502400" cy="6477000"/>
          </a:xfrm>
          <a:blipFill dpi="0" rotWithShape="1">
            <a:blip r:embed="rId9"/>
            <a:srcRect/>
            <a:stretch>
              <a:fillRect l="-36000" r="-15000" b="-12000"/>
            </a:stretch>
          </a:blipFill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xmlns="" id="{02573CD6-67D4-4B8B-AE5A-E421B45E9E58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grpFill/>
          </p:spPr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xmlns="" id="{DC41169C-D4B2-4EB6-81B7-04CCE53533D7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xmlns="" id="{7D5F68AD-9397-47FA-9470-0EC059D3912C}"/>
              </a:ext>
            </a:extLst>
          </p:cNvPr>
          <p:cNvGrpSpPr>
            <a:grpSpLocks noChangeAspect="1"/>
          </p:cNvGrpSpPr>
          <p:nvPr/>
        </p:nvGrpSpPr>
        <p:grpSpPr>
          <a:xfrm>
            <a:off x="14762484" y="4474832"/>
            <a:ext cx="2706695" cy="2696122"/>
            <a:chOff x="0" y="0"/>
            <a:chExt cx="6502400" cy="6477000"/>
          </a:xfrm>
          <a:blipFill dpi="0" rotWithShape="1">
            <a:blip r:embed="rId10"/>
            <a:srcRect/>
            <a:stretch>
              <a:fillRect b="-17000"/>
            </a:stretch>
          </a:blipFill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xmlns="" id="{8694B524-3EEA-42DA-9E5E-E304BCFD4665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grpFill/>
          </p:spPr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F3CD99CB-EF4F-4B91-89BE-139CB90B0740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9" name="TextBox 22">
            <a:extLst>
              <a:ext uri="{FF2B5EF4-FFF2-40B4-BE49-F238E27FC236}">
                <a16:creationId xmlns:a16="http://schemas.microsoft.com/office/drawing/2014/main" xmlns="" id="{0DA2B502-3B52-4D68-9AC6-DAA2F83898C1}"/>
              </a:ext>
            </a:extLst>
          </p:cNvPr>
          <p:cNvSpPr txBox="1"/>
          <p:nvPr/>
        </p:nvSpPr>
        <p:spPr>
          <a:xfrm>
            <a:off x="833947" y="7546951"/>
            <a:ext cx="2731184" cy="4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ru-RU" sz="2738" spc="136" dirty="0" err="1">
                <a:solidFill>
                  <a:srgbClr val="C00000"/>
                </a:solidFill>
                <a:latin typeface="Open Sauce"/>
              </a:rPr>
              <a:t>А.Н.Нетылькин</a:t>
            </a:r>
            <a:endParaRPr lang="en-US" sz="2738" spc="136" dirty="0">
              <a:solidFill>
                <a:srgbClr val="C00000"/>
              </a:solidFill>
              <a:latin typeface="Open Sauce"/>
            </a:endParaRPr>
          </a:p>
        </p:txBody>
      </p:sp>
      <p:sp>
        <p:nvSpPr>
          <p:cNvPr id="50" name="TextBox 22">
            <a:extLst>
              <a:ext uri="{FF2B5EF4-FFF2-40B4-BE49-F238E27FC236}">
                <a16:creationId xmlns:a16="http://schemas.microsoft.com/office/drawing/2014/main" xmlns="" id="{8155FEAC-6B92-4468-BA92-43D1E8562CF3}"/>
              </a:ext>
            </a:extLst>
          </p:cNvPr>
          <p:cNvSpPr txBox="1"/>
          <p:nvPr/>
        </p:nvSpPr>
        <p:spPr>
          <a:xfrm>
            <a:off x="4332285" y="7546951"/>
            <a:ext cx="2731184" cy="4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ru-RU" sz="2738" spc="136" dirty="0" err="1">
                <a:solidFill>
                  <a:srgbClr val="C00000"/>
                </a:solidFill>
                <a:latin typeface="Open Sauce"/>
              </a:rPr>
              <a:t>И.М.Лученок</a:t>
            </a:r>
            <a:endParaRPr lang="en-US" sz="2738" spc="136" dirty="0">
              <a:solidFill>
                <a:srgbClr val="C00000"/>
              </a:solidFill>
              <a:latin typeface="Open Sauce"/>
            </a:endParaRP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xmlns="" id="{D4E2D99E-E4FC-4B90-8070-5F798EF6BF78}"/>
              </a:ext>
            </a:extLst>
          </p:cNvPr>
          <p:cNvSpPr txBox="1"/>
          <p:nvPr/>
        </p:nvSpPr>
        <p:spPr>
          <a:xfrm>
            <a:off x="7793548" y="7553756"/>
            <a:ext cx="2731184" cy="4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ru-RU" sz="2738" spc="136" dirty="0" err="1">
                <a:solidFill>
                  <a:srgbClr val="C00000"/>
                </a:solidFill>
                <a:latin typeface="Open Sauce"/>
              </a:rPr>
              <a:t>В.В.Гостюхин</a:t>
            </a:r>
            <a:endParaRPr lang="en-US" sz="2738" spc="136" dirty="0">
              <a:solidFill>
                <a:srgbClr val="C00000"/>
              </a:solidFill>
              <a:latin typeface="Open Sauce"/>
            </a:endParaRPr>
          </a:p>
        </p:txBody>
      </p:sp>
      <p:sp>
        <p:nvSpPr>
          <p:cNvPr id="52" name="TextBox 22">
            <a:extLst>
              <a:ext uri="{FF2B5EF4-FFF2-40B4-BE49-F238E27FC236}">
                <a16:creationId xmlns:a16="http://schemas.microsoft.com/office/drawing/2014/main" xmlns="" id="{ACD59A42-5150-4285-8654-EF94B6C4B031}"/>
              </a:ext>
            </a:extLst>
          </p:cNvPr>
          <p:cNvSpPr txBox="1"/>
          <p:nvPr/>
        </p:nvSpPr>
        <p:spPr>
          <a:xfrm>
            <a:off x="11327018" y="7606143"/>
            <a:ext cx="2731184" cy="4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ru-RU" sz="2738" spc="136" dirty="0" err="1">
                <a:solidFill>
                  <a:srgbClr val="C00000"/>
                </a:solidFill>
                <a:latin typeface="Open Sauce"/>
              </a:rPr>
              <a:t>И.И.Антонович</a:t>
            </a:r>
            <a:endParaRPr lang="en-US" sz="2738" spc="136" dirty="0">
              <a:solidFill>
                <a:srgbClr val="C00000"/>
              </a:solidFill>
              <a:latin typeface="Open Sauce"/>
            </a:endParaRP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xmlns="" id="{CC62E19F-1CFE-4359-97FD-3F64B43B9FC8}"/>
              </a:ext>
            </a:extLst>
          </p:cNvPr>
          <p:cNvSpPr txBox="1"/>
          <p:nvPr/>
        </p:nvSpPr>
        <p:spPr>
          <a:xfrm>
            <a:off x="14784841" y="7606143"/>
            <a:ext cx="2731184" cy="4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ru-RU" sz="2738" spc="136" dirty="0" err="1">
                <a:solidFill>
                  <a:srgbClr val="C00000"/>
                </a:solidFill>
                <a:latin typeface="Open Sauce"/>
              </a:rPr>
              <a:t>Е.М.Бабосов</a:t>
            </a:r>
            <a:endParaRPr lang="en-US" sz="2738" spc="136" dirty="0">
              <a:solidFill>
                <a:srgbClr val="C00000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342499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6000"/>
                    </a14:imgEffect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00744"/>
            <a:ext cx="18288000" cy="116884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06478" y="1148597"/>
            <a:ext cx="12675044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6600" spc="1049" dirty="0">
                <a:solidFill>
                  <a:srgbClr val="FFFFFF"/>
                </a:solidFill>
                <a:latin typeface="Codec Pro ExtraBold"/>
              </a:rPr>
              <a:t>Республиканская партия труда и справедливости(РПТС)</a:t>
            </a:r>
            <a:r>
              <a:rPr lang="en-US" sz="6600" spc="1049" dirty="0">
                <a:solidFill>
                  <a:srgbClr val="FFFFFF"/>
                </a:solidFill>
                <a:latin typeface="Codec Pro Extra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93337" y="4608082"/>
            <a:ext cx="8296328" cy="427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</a:pPr>
            <a:r>
              <a:rPr lang="ru-RU" sz="3055" spc="299" dirty="0">
                <a:solidFill>
                  <a:srgbClr val="F5FFF5"/>
                </a:solidFill>
                <a:latin typeface="Open Sauce"/>
              </a:rPr>
              <a:t>— партия парламентского типа, объединяющая на добровольных началах граждан Республики Беларусь, партия, выступающая за справедливость и равенство стартовых возможностей, за конкуренцию в политике и экономике, верховенство закона, правовое государство.</a:t>
            </a:r>
            <a:endParaRPr lang="en-US" sz="3055" spc="299" dirty="0">
              <a:solidFill>
                <a:srgbClr val="F5FFF5"/>
              </a:solidFill>
              <a:latin typeface="Open Sauce"/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6" name="Freeform 6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7864" y="2547270"/>
            <a:ext cx="6306960" cy="6309618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254"/>
              <a:ext cx="6832726" cy="6835394"/>
            </a:xfrm>
            <a:custGeom>
              <a:avLst/>
              <a:gdLst/>
              <a:ahLst/>
              <a:cxnLst/>
              <a:rect l="l" t="t" r="r" b="b"/>
              <a:pathLst>
                <a:path w="6832726" h="6835394">
                  <a:moveTo>
                    <a:pt x="3408807" y="6835394"/>
                  </a:moveTo>
                  <a:cubicBezTo>
                    <a:pt x="3385947" y="6835394"/>
                    <a:pt x="3370707" y="6812534"/>
                    <a:pt x="3370707" y="6797294"/>
                  </a:cubicBezTo>
                  <a:cubicBezTo>
                    <a:pt x="3370707" y="6797294"/>
                    <a:pt x="3370707" y="6797294"/>
                    <a:pt x="3370707" y="6797294"/>
                  </a:cubicBezTo>
                  <a:cubicBezTo>
                    <a:pt x="3370707" y="6774434"/>
                    <a:pt x="3385947" y="6759194"/>
                    <a:pt x="3408807" y="6759194"/>
                  </a:cubicBezTo>
                  <a:cubicBezTo>
                    <a:pt x="3408807" y="6759194"/>
                    <a:pt x="3408807" y="6759194"/>
                    <a:pt x="3408807" y="6759194"/>
                  </a:cubicBezTo>
                  <a:cubicBezTo>
                    <a:pt x="3424047" y="6759194"/>
                    <a:pt x="3446907" y="6774434"/>
                    <a:pt x="3446907" y="6797294"/>
                  </a:cubicBezTo>
                  <a:cubicBezTo>
                    <a:pt x="3446907" y="6797294"/>
                    <a:pt x="3446907" y="6797294"/>
                    <a:pt x="3446907" y="6797294"/>
                  </a:cubicBezTo>
                  <a:cubicBezTo>
                    <a:pt x="3446907" y="6812534"/>
                    <a:pt x="3424047" y="6835394"/>
                    <a:pt x="3408807" y="6835394"/>
                  </a:cubicBezTo>
                  <a:cubicBezTo>
                    <a:pt x="3408807" y="6835394"/>
                    <a:pt x="3408807" y="6835394"/>
                    <a:pt x="3408807" y="6835394"/>
                  </a:cubicBezTo>
                  <a:close/>
                  <a:moveTo>
                    <a:pt x="3584194" y="6789674"/>
                  </a:moveTo>
                  <a:cubicBezTo>
                    <a:pt x="3584194" y="6766814"/>
                    <a:pt x="3599434" y="6751574"/>
                    <a:pt x="3614674" y="6751574"/>
                  </a:cubicBezTo>
                  <a:cubicBezTo>
                    <a:pt x="3614674" y="6751574"/>
                    <a:pt x="3614674" y="6751574"/>
                    <a:pt x="3614674" y="6751574"/>
                  </a:cubicBezTo>
                  <a:cubicBezTo>
                    <a:pt x="3637534" y="6751574"/>
                    <a:pt x="3660394" y="6766814"/>
                    <a:pt x="3660394" y="6789674"/>
                  </a:cubicBezTo>
                  <a:cubicBezTo>
                    <a:pt x="3660394" y="6789674"/>
                    <a:pt x="3660394" y="6789674"/>
                    <a:pt x="3660394" y="6789674"/>
                  </a:cubicBezTo>
                  <a:cubicBezTo>
                    <a:pt x="3660394" y="6804914"/>
                    <a:pt x="3645154" y="6827774"/>
                    <a:pt x="3622294" y="6827774"/>
                  </a:cubicBezTo>
                  <a:cubicBezTo>
                    <a:pt x="3622294" y="6827774"/>
                    <a:pt x="3622294" y="6827774"/>
                    <a:pt x="3622294" y="6827774"/>
                  </a:cubicBezTo>
                  <a:cubicBezTo>
                    <a:pt x="3622294" y="6827774"/>
                    <a:pt x="3622294" y="6827774"/>
                    <a:pt x="3622294" y="6827774"/>
                  </a:cubicBezTo>
                  <a:cubicBezTo>
                    <a:pt x="3622294" y="6827774"/>
                    <a:pt x="3622294" y="6827774"/>
                    <a:pt x="3622294" y="6827774"/>
                  </a:cubicBezTo>
                  <a:cubicBezTo>
                    <a:pt x="3599434" y="6827774"/>
                    <a:pt x="3584194" y="6812534"/>
                    <a:pt x="3584194" y="6789674"/>
                  </a:cubicBezTo>
                  <a:close/>
                  <a:moveTo>
                    <a:pt x="3187700" y="6827774"/>
                  </a:moveTo>
                  <a:cubicBezTo>
                    <a:pt x="3187700" y="6827774"/>
                    <a:pt x="3187700" y="6827774"/>
                    <a:pt x="3187700" y="6827774"/>
                  </a:cubicBezTo>
                  <a:cubicBezTo>
                    <a:pt x="3187700" y="6827774"/>
                    <a:pt x="3187700" y="6827774"/>
                    <a:pt x="3187700" y="6827774"/>
                  </a:cubicBezTo>
                  <a:cubicBezTo>
                    <a:pt x="3172460" y="6827774"/>
                    <a:pt x="3149600" y="6804914"/>
                    <a:pt x="3157220" y="6782054"/>
                  </a:cubicBezTo>
                  <a:cubicBezTo>
                    <a:pt x="3157220" y="6782054"/>
                    <a:pt x="3157220" y="6782054"/>
                    <a:pt x="3157220" y="6782054"/>
                  </a:cubicBezTo>
                  <a:cubicBezTo>
                    <a:pt x="3157220" y="6766814"/>
                    <a:pt x="3172460" y="6751574"/>
                    <a:pt x="3195320" y="6751574"/>
                  </a:cubicBezTo>
                  <a:cubicBezTo>
                    <a:pt x="3195320" y="6751574"/>
                    <a:pt x="3195320" y="6751574"/>
                    <a:pt x="3195320" y="6751574"/>
                  </a:cubicBezTo>
                  <a:cubicBezTo>
                    <a:pt x="3218180" y="6751574"/>
                    <a:pt x="3233420" y="6766814"/>
                    <a:pt x="3233420" y="6789674"/>
                  </a:cubicBezTo>
                  <a:cubicBezTo>
                    <a:pt x="3233420" y="6789674"/>
                    <a:pt x="3233420" y="6789674"/>
                    <a:pt x="3233420" y="6789674"/>
                  </a:cubicBezTo>
                  <a:cubicBezTo>
                    <a:pt x="3225800" y="6812534"/>
                    <a:pt x="3210560" y="6827774"/>
                    <a:pt x="3195320" y="6827774"/>
                  </a:cubicBezTo>
                  <a:cubicBezTo>
                    <a:pt x="3195320" y="6827774"/>
                    <a:pt x="3195320" y="6827774"/>
                    <a:pt x="3195320" y="6827774"/>
                  </a:cubicBezTo>
                  <a:cubicBezTo>
                    <a:pt x="3195320" y="6827774"/>
                    <a:pt x="3187700" y="6827774"/>
                    <a:pt x="3187700" y="6827774"/>
                  </a:cubicBezTo>
                  <a:close/>
                  <a:moveTo>
                    <a:pt x="3797808" y="6774307"/>
                  </a:moveTo>
                  <a:cubicBezTo>
                    <a:pt x="3790188" y="6751447"/>
                    <a:pt x="3805428" y="6736207"/>
                    <a:pt x="3828288" y="6728587"/>
                  </a:cubicBezTo>
                  <a:cubicBezTo>
                    <a:pt x="3828288" y="6728587"/>
                    <a:pt x="3828288" y="6728587"/>
                    <a:pt x="3828288" y="6728587"/>
                  </a:cubicBezTo>
                  <a:cubicBezTo>
                    <a:pt x="3851148" y="6728587"/>
                    <a:pt x="3866388" y="6743827"/>
                    <a:pt x="3874008" y="6766687"/>
                  </a:cubicBezTo>
                  <a:cubicBezTo>
                    <a:pt x="3874008" y="6766687"/>
                    <a:pt x="3874008" y="6766687"/>
                    <a:pt x="3874008" y="6766687"/>
                  </a:cubicBezTo>
                  <a:cubicBezTo>
                    <a:pt x="3874008" y="6781927"/>
                    <a:pt x="3858768" y="6804787"/>
                    <a:pt x="3835908" y="6804787"/>
                  </a:cubicBezTo>
                  <a:cubicBezTo>
                    <a:pt x="3835908" y="6804787"/>
                    <a:pt x="3835908" y="6804787"/>
                    <a:pt x="3835908" y="6804787"/>
                  </a:cubicBezTo>
                  <a:cubicBezTo>
                    <a:pt x="3835908" y="6804787"/>
                    <a:pt x="3835908" y="6804787"/>
                    <a:pt x="3835908" y="6804787"/>
                  </a:cubicBezTo>
                  <a:cubicBezTo>
                    <a:pt x="3835908" y="6804787"/>
                    <a:pt x="3835908" y="6804787"/>
                    <a:pt x="3835908" y="6804787"/>
                  </a:cubicBezTo>
                  <a:cubicBezTo>
                    <a:pt x="3813048" y="6804787"/>
                    <a:pt x="3797808" y="6789547"/>
                    <a:pt x="3797808" y="6774307"/>
                  </a:cubicBezTo>
                  <a:close/>
                  <a:moveTo>
                    <a:pt x="2974213" y="6804787"/>
                  </a:moveTo>
                  <a:cubicBezTo>
                    <a:pt x="2951353" y="6804787"/>
                    <a:pt x="2936113" y="6781927"/>
                    <a:pt x="2943733" y="6759067"/>
                  </a:cubicBezTo>
                  <a:cubicBezTo>
                    <a:pt x="2943733" y="6759067"/>
                    <a:pt x="2943733" y="6759067"/>
                    <a:pt x="2943733" y="6759067"/>
                  </a:cubicBezTo>
                  <a:cubicBezTo>
                    <a:pt x="2943733" y="6743827"/>
                    <a:pt x="2966593" y="6728587"/>
                    <a:pt x="2981833" y="6728587"/>
                  </a:cubicBezTo>
                  <a:cubicBezTo>
                    <a:pt x="2981833" y="6728587"/>
                    <a:pt x="2981833" y="6728587"/>
                    <a:pt x="2981833" y="6728587"/>
                  </a:cubicBezTo>
                  <a:cubicBezTo>
                    <a:pt x="3004693" y="6728587"/>
                    <a:pt x="3019933" y="6751447"/>
                    <a:pt x="3019933" y="6774307"/>
                  </a:cubicBezTo>
                  <a:cubicBezTo>
                    <a:pt x="3019933" y="6774307"/>
                    <a:pt x="3019933" y="6774307"/>
                    <a:pt x="3019933" y="6774307"/>
                  </a:cubicBezTo>
                  <a:cubicBezTo>
                    <a:pt x="3012313" y="6789547"/>
                    <a:pt x="2997073" y="6804787"/>
                    <a:pt x="2981833" y="6804787"/>
                  </a:cubicBezTo>
                  <a:cubicBezTo>
                    <a:pt x="2981833" y="6804787"/>
                    <a:pt x="2981833" y="6804787"/>
                    <a:pt x="2981833" y="6804787"/>
                  </a:cubicBezTo>
                  <a:cubicBezTo>
                    <a:pt x="2974213" y="6804787"/>
                    <a:pt x="2974213" y="6804787"/>
                    <a:pt x="2974213" y="6804787"/>
                  </a:cubicBezTo>
                  <a:close/>
                  <a:moveTo>
                    <a:pt x="4011295" y="6743700"/>
                  </a:moveTo>
                  <a:cubicBezTo>
                    <a:pt x="4003675" y="6720840"/>
                    <a:pt x="4018915" y="6705600"/>
                    <a:pt x="4041775" y="6697980"/>
                  </a:cubicBezTo>
                  <a:cubicBezTo>
                    <a:pt x="4041775" y="6697980"/>
                    <a:pt x="4041775" y="6697980"/>
                    <a:pt x="4041775" y="6697980"/>
                  </a:cubicBezTo>
                  <a:cubicBezTo>
                    <a:pt x="4057015" y="6697980"/>
                    <a:pt x="4079875" y="6705600"/>
                    <a:pt x="4079875" y="6728460"/>
                  </a:cubicBezTo>
                  <a:cubicBezTo>
                    <a:pt x="4079875" y="6728460"/>
                    <a:pt x="4079875" y="6728460"/>
                    <a:pt x="4079875" y="6728460"/>
                  </a:cubicBezTo>
                  <a:cubicBezTo>
                    <a:pt x="4087495" y="6751320"/>
                    <a:pt x="4072255" y="6766560"/>
                    <a:pt x="4049395" y="6774180"/>
                  </a:cubicBezTo>
                  <a:cubicBezTo>
                    <a:pt x="4049395" y="6774180"/>
                    <a:pt x="4049395" y="6774180"/>
                    <a:pt x="4049395" y="6774180"/>
                  </a:cubicBezTo>
                  <a:cubicBezTo>
                    <a:pt x="4049395" y="6774180"/>
                    <a:pt x="4049395" y="6774180"/>
                    <a:pt x="4041775" y="6774180"/>
                  </a:cubicBezTo>
                  <a:cubicBezTo>
                    <a:pt x="4041775" y="6774180"/>
                    <a:pt x="4041775" y="6774180"/>
                    <a:pt x="4041775" y="6774180"/>
                  </a:cubicBezTo>
                  <a:cubicBezTo>
                    <a:pt x="4026535" y="6774180"/>
                    <a:pt x="4011295" y="6758940"/>
                    <a:pt x="4011295" y="6743700"/>
                  </a:cubicBezTo>
                  <a:close/>
                  <a:moveTo>
                    <a:pt x="2760599" y="6766560"/>
                  </a:moveTo>
                  <a:cubicBezTo>
                    <a:pt x="2737739" y="6766560"/>
                    <a:pt x="2730119" y="6743700"/>
                    <a:pt x="2730119" y="6728460"/>
                  </a:cubicBezTo>
                  <a:cubicBezTo>
                    <a:pt x="2730119" y="6728460"/>
                    <a:pt x="2730119" y="6728460"/>
                    <a:pt x="2730119" y="6728460"/>
                  </a:cubicBezTo>
                  <a:cubicBezTo>
                    <a:pt x="2737739" y="6705600"/>
                    <a:pt x="2752979" y="6690360"/>
                    <a:pt x="2775839" y="6697980"/>
                  </a:cubicBezTo>
                  <a:cubicBezTo>
                    <a:pt x="2775839" y="6697980"/>
                    <a:pt x="2775839" y="6697980"/>
                    <a:pt x="2775839" y="6697980"/>
                  </a:cubicBezTo>
                  <a:cubicBezTo>
                    <a:pt x="2798699" y="6697980"/>
                    <a:pt x="2806319" y="6720840"/>
                    <a:pt x="2806319" y="6736080"/>
                  </a:cubicBezTo>
                  <a:cubicBezTo>
                    <a:pt x="2806319" y="6736080"/>
                    <a:pt x="2806319" y="6736080"/>
                    <a:pt x="2806319" y="6736080"/>
                  </a:cubicBezTo>
                  <a:cubicBezTo>
                    <a:pt x="2798699" y="6758940"/>
                    <a:pt x="2783459" y="6774180"/>
                    <a:pt x="2768219" y="6774180"/>
                  </a:cubicBezTo>
                  <a:cubicBezTo>
                    <a:pt x="2768219" y="6774180"/>
                    <a:pt x="2768219" y="6774180"/>
                    <a:pt x="2768219" y="6774180"/>
                  </a:cubicBezTo>
                  <a:cubicBezTo>
                    <a:pt x="2768219" y="6774180"/>
                    <a:pt x="2760599" y="6774180"/>
                    <a:pt x="2760599" y="6766560"/>
                  </a:cubicBezTo>
                  <a:close/>
                  <a:moveTo>
                    <a:pt x="4217162" y="6697853"/>
                  </a:moveTo>
                  <a:cubicBezTo>
                    <a:pt x="4209542" y="6682613"/>
                    <a:pt x="4224782" y="6659753"/>
                    <a:pt x="4247642" y="6652133"/>
                  </a:cubicBezTo>
                  <a:cubicBezTo>
                    <a:pt x="4247642" y="6652133"/>
                    <a:pt x="4247642" y="6652133"/>
                    <a:pt x="4247642" y="6652133"/>
                  </a:cubicBezTo>
                  <a:cubicBezTo>
                    <a:pt x="4262882" y="6644513"/>
                    <a:pt x="4285742" y="6659753"/>
                    <a:pt x="4293362" y="6682613"/>
                  </a:cubicBezTo>
                  <a:cubicBezTo>
                    <a:pt x="4293362" y="6682613"/>
                    <a:pt x="4293362" y="6682613"/>
                    <a:pt x="4293362" y="6682613"/>
                  </a:cubicBezTo>
                  <a:cubicBezTo>
                    <a:pt x="4293362" y="6697853"/>
                    <a:pt x="4285742" y="6720713"/>
                    <a:pt x="4262882" y="6728333"/>
                  </a:cubicBezTo>
                  <a:cubicBezTo>
                    <a:pt x="4262882" y="6728333"/>
                    <a:pt x="4262882" y="6728333"/>
                    <a:pt x="4262882" y="6728333"/>
                  </a:cubicBezTo>
                  <a:cubicBezTo>
                    <a:pt x="4262882" y="6728333"/>
                    <a:pt x="4262882" y="6728333"/>
                    <a:pt x="4262882" y="6728333"/>
                  </a:cubicBezTo>
                  <a:cubicBezTo>
                    <a:pt x="4262882" y="6728333"/>
                    <a:pt x="4262882" y="6728333"/>
                    <a:pt x="4262882" y="6728333"/>
                  </a:cubicBezTo>
                  <a:cubicBezTo>
                    <a:pt x="4262882" y="6728333"/>
                    <a:pt x="4255262" y="6728333"/>
                    <a:pt x="4255262" y="6728333"/>
                  </a:cubicBezTo>
                  <a:cubicBezTo>
                    <a:pt x="4255262" y="6728333"/>
                    <a:pt x="4255262" y="6728333"/>
                    <a:pt x="4255262" y="6728333"/>
                  </a:cubicBezTo>
                  <a:cubicBezTo>
                    <a:pt x="4240022" y="6728333"/>
                    <a:pt x="4224782" y="6713093"/>
                    <a:pt x="4217162" y="6697853"/>
                  </a:cubicBezTo>
                  <a:close/>
                  <a:moveTo>
                    <a:pt x="2547112" y="6720713"/>
                  </a:moveTo>
                  <a:cubicBezTo>
                    <a:pt x="2531872" y="6713093"/>
                    <a:pt x="2516632" y="6697853"/>
                    <a:pt x="2524252" y="6674993"/>
                  </a:cubicBezTo>
                  <a:cubicBezTo>
                    <a:pt x="2524252" y="6674993"/>
                    <a:pt x="2524252" y="6674993"/>
                    <a:pt x="2524252" y="6674993"/>
                  </a:cubicBezTo>
                  <a:cubicBezTo>
                    <a:pt x="2524252" y="6652133"/>
                    <a:pt x="2547112" y="6644513"/>
                    <a:pt x="2569972" y="6644513"/>
                  </a:cubicBezTo>
                  <a:cubicBezTo>
                    <a:pt x="2569972" y="6644513"/>
                    <a:pt x="2569972" y="6644513"/>
                    <a:pt x="2569972" y="6644513"/>
                  </a:cubicBezTo>
                  <a:cubicBezTo>
                    <a:pt x="2585212" y="6652133"/>
                    <a:pt x="2600452" y="6674993"/>
                    <a:pt x="2592832" y="6697980"/>
                  </a:cubicBezTo>
                  <a:cubicBezTo>
                    <a:pt x="2592832" y="6697980"/>
                    <a:pt x="2592832" y="6697980"/>
                    <a:pt x="2592832" y="6697980"/>
                  </a:cubicBezTo>
                  <a:cubicBezTo>
                    <a:pt x="2592832" y="6713220"/>
                    <a:pt x="2577592" y="6720840"/>
                    <a:pt x="2562352" y="6720840"/>
                  </a:cubicBezTo>
                  <a:cubicBezTo>
                    <a:pt x="2562352" y="6720840"/>
                    <a:pt x="2562352" y="6720840"/>
                    <a:pt x="2562352" y="6720840"/>
                  </a:cubicBezTo>
                  <a:cubicBezTo>
                    <a:pt x="2554732" y="6720840"/>
                    <a:pt x="2554732" y="6720840"/>
                    <a:pt x="2547112" y="6720840"/>
                  </a:cubicBezTo>
                  <a:close/>
                  <a:moveTo>
                    <a:pt x="4423029" y="6644386"/>
                  </a:moveTo>
                  <a:cubicBezTo>
                    <a:pt x="4415409" y="6621526"/>
                    <a:pt x="4430649" y="6598666"/>
                    <a:pt x="4445889" y="6590919"/>
                  </a:cubicBezTo>
                  <a:cubicBezTo>
                    <a:pt x="4445889" y="6590919"/>
                    <a:pt x="4445889" y="6590919"/>
                    <a:pt x="4445889" y="6590919"/>
                  </a:cubicBezTo>
                  <a:cubicBezTo>
                    <a:pt x="4468749" y="6590919"/>
                    <a:pt x="4491609" y="6598539"/>
                    <a:pt x="4499229" y="6621399"/>
                  </a:cubicBezTo>
                  <a:cubicBezTo>
                    <a:pt x="4499229" y="6621399"/>
                    <a:pt x="4499229" y="6621399"/>
                    <a:pt x="4499229" y="6621399"/>
                  </a:cubicBezTo>
                  <a:cubicBezTo>
                    <a:pt x="4499229" y="6636639"/>
                    <a:pt x="4491609" y="6659499"/>
                    <a:pt x="4468749" y="6667119"/>
                  </a:cubicBezTo>
                  <a:cubicBezTo>
                    <a:pt x="4468749" y="6667119"/>
                    <a:pt x="4468749" y="6667119"/>
                    <a:pt x="4468749" y="6667119"/>
                  </a:cubicBezTo>
                  <a:cubicBezTo>
                    <a:pt x="4468749" y="6667119"/>
                    <a:pt x="4461129" y="6667119"/>
                    <a:pt x="4461129" y="6667119"/>
                  </a:cubicBezTo>
                  <a:cubicBezTo>
                    <a:pt x="4461129" y="6667119"/>
                    <a:pt x="4461129" y="6667119"/>
                    <a:pt x="4461129" y="6667119"/>
                  </a:cubicBezTo>
                  <a:cubicBezTo>
                    <a:pt x="4445889" y="6667119"/>
                    <a:pt x="4430649" y="6659499"/>
                    <a:pt x="4423029" y="6644259"/>
                  </a:cubicBezTo>
                  <a:close/>
                  <a:moveTo>
                    <a:pt x="2341118" y="6659626"/>
                  </a:moveTo>
                  <a:cubicBezTo>
                    <a:pt x="2341118" y="6659626"/>
                    <a:pt x="2341118" y="6659626"/>
                    <a:pt x="2341118" y="6659626"/>
                  </a:cubicBezTo>
                  <a:cubicBezTo>
                    <a:pt x="2341118" y="6659626"/>
                    <a:pt x="2341118" y="6659626"/>
                    <a:pt x="2341118" y="6659626"/>
                  </a:cubicBezTo>
                  <a:cubicBezTo>
                    <a:pt x="2318258" y="6652006"/>
                    <a:pt x="2310638" y="6629146"/>
                    <a:pt x="2318258" y="6613906"/>
                  </a:cubicBezTo>
                  <a:cubicBezTo>
                    <a:pt x="2318258" y="6613906"/>
                    <a:pt x="2318258" y="6613906"/>
                    <a:pt x="2318258" y="6613906"/>
                  </a:cubicBezTo>
                  <a:cubicBezTo>
                    <a:pt x="2325878" y="6591046"/>
                    <a:pt x="2348738" y="6583426"/>
                    <a:pt x="2363978" y="6591046"/>
                  </a:cubicBezTo>
                  <a:cubicBezTo>
                    <a:pt x="2363978" y="6591046"/>
                    <a:pt x="2363978" y="6591046"/>
                    <a:pt x="2363978" y="6591046"/>
                  </a:cubicBezTo>
                  <a:cubicBezTo>
                    <a:pt x="2386838" y="6591046"/>
                    <a:pt x="2394458" y="6613906"/>
                    <a:pt x="2386838" y="6636766"/>
                  </a:cubicBezTo>
                  <a:cubicBezTo>
                    <a:pt x="2386838" y="6636766"/>
                    <a:pt x="2386838" y="6636766"/>
                    <a:pt x="2386838" y="6636766"/>
                  </a:cubicBezTo>
                  <a:cubicBezTo>
                    <a:pt x="2386838" y="6652006"/>
                    <a:pt x="2371598" y="6659626"/>
                    <a:pt x="2356358" y="6659626"/>
                  </a:cubicBezTo>
                  <a:cubicBezTo>
                    <a:pt x="2356358" y="6659626"/>
                    <a:pt x="2356358" y="6659626"/>
                    <a:pt x="2356358" y="6659626"/>
                  </a:cubicBezTo>
                  <a:cubicBezTo>
                    <a:pt x="2348738" y="6659626"/>
                    <a:pt x="2348738" y="6659626"/>
                    <a:pt x="2341118" y="6659626"/>
                  </a:cubicBezTo>
                  <a:close/>
                  <a:moveTo>
                    <a:pt x="4628896" y="6568059"/>
                  </a:moveTo>
                  <a:cubicBezTo>
                    <a:pt x="4621276" y="6552819"/>
                    <a:pt x="4628896" y="6529959"/>
                    <a:pt x="4644136" y="6522339"/>
                  </a:cubicBezTo>
                  <a:cubicBezTo>
                    <a:pt x="4644136" y="6522339"/>
                    <a:pt x="4644136" y="6522339"/>
                    <a:pt x="4644136" y="6522339"/>
                  </a:cubicBezTo>
                  <a:cubicBezTo>
                    <a:pt x="4666996" y="6514719"/>
                    <a:pt x="4689856" y="6522339"/>
                    <a:pt x="4697476" y="6545199"/>
                  </a:cubicBezTo>
                  <a:cubicBezTo>
                    <a:pt x="4697476" y="6545199"/>
                    <a:pt x="4697476" y="6545199"/>
                    <a:pt x="4697476" y="6545199"/>
                  </a:cubicBezTo>
                  <a:cubicBezTo>
                    <a:pt x="4705096" y="6560439"/>
                    <a:pt x="4697476" y="6583299"/>
                    <a:pt x="4674616" y="6590919"/>
                  </a:cubicBezTo>
                  <a:cubicBezTo>
                    <a:pt x="4674616" y="6590919"/>
                    <a:pt x="4674616" y="6590919"/>
                    <a:pt x="4674616" y="6590919"/>
                  </a:cubicBezTo>
                  <a:cubicBezTo>
                    <a:pt x="4674616" y="6590919"/>
                    <a:pt x="4666996" y="6598539"/>
                    <a:pt x="4659376" y="6598539"/>
                  </a:cubicBezTo>
                  <a:cubicBezTo>
                    <a:pt x="4659376" y="6598539"/>
                    <a:pt x="4659376" y="6598539"/>
                    <a:pt x="4659376" y="6598539"/>
                  </a:cubicBezTo>
                  <a:cubicBezTo>
                    <a:pt x="4644136" y="6598539"/>
                    <a:pt x="4628896" y="6583299"/>
                    <a:pt x="4628896" y="6568059"/>
                  </a:cubicBezTo>
                  <a:close/>
                  <a:moveTo>
                    <a:pt x="2135251" y="6583299"/>
                  </a:moveTo>
                  <a:cubicBezTo>
                    <a:pt x="2120011" y="6575679"/>
                    <a:pt x="2112391" y="6552819"/>
                    <a:pt x="2120011" y="6537579"/>
                  </a:cubicBezTo>
                  <a:cubicBezTo>
                    <a:pt x="2120011" y="6537579"/>
                    <a:pt x="2120011" y="6537579"/>
                    <a:pt x="2120011" y="6537579"/>
                  </a:cubicBezTo>
                  <a:cubicBezTo>
                    <a:pt x="2127631" y="6514719"/>
                    <a:pt x="2150491" y="6507099"/>
                    <a:pt x="2165731" y="6514719"/>
                  </a:cubicBezTo>
                  <a:cubicBezTo>
                    <a:pt x="2165731" y="6514719"/>
                    <a:pt x="2165731" y="6514719"/>
                    <a:pt x="2165731" y="6514719"/>
                  </a:cubicBezTo>
                  <a:cubicBezTo>
                    <a:pt x="2188591" y="6522339"/>
                    <a:pt x="2196211" y="6545199"/>
                    <a:pt x="2188591" y="6560439"/>
                  </a:cubicBezTo>
                  <a:cubicBezTo>
                    <a:pt x="2188591" y="6560439"/>
                    <a:pt x="2188591" y="6560439"/>
                    <a:pt x="2188591" y="6560439"/>
                  </a:cubicBezTo>
                  <a:cubicBezTo>
                    <a:pt x="2180971" y="6575679"/>
                    <a:pt x="2165731" y="6590919"/>
                    <a:pt x="2150491" y="6590919"/>
                  </a:cubicBezTo>
                  <a:cubicBezTo>
                    <a:pt x="2150491" y="6590919"/>
                    <a:pt x="2150491" y="6590919"/>
                    <a:pt x="2150491" y="6590919"/>
                  </a:cubicBezTo>
                  <a:cubicBezTo>
                    <a:pt x="2150491" y="6590919"/>
                    <a:pt x="2142871" y="6590919"/>
                    <a:pt x="2135251" y="6583299"/>
                  </a:cubicBezTo>
                  <a:close/>
                  <a:moveTo>
                    <a:pt x="4827143" y="6491732"/>
                  </a:moveTo>
                  <a:cubicBezTo>
                    <a:pt x="4811903" y="6468872"/>
                    <a:pt x="4819523" y="6446012"/>
                    <a:pt x="4842383" y="6438265"/>
                  </a:cubicBezTo>
                  <a:cubicBezTo>
                    <a:pt x="4842383" y="6438265"/>
                    <a:pt x="4842383" y="6438265"/>
                    <a:pt x="4842383" y="6438265"/>
                  </a:cubicBezTo>
                  <a:cubicBezTo>
                    <a:pt x="4857623" y="6430645"/>
                    <a:pt x="4880483" y="6438265"/>
                    <a:pt x="4895723" y="6453505"/>
                  </a:cubicBezTo>
                  <a:cubicBezTo>
                    <a:pt x="4895723" y="6453505"/>
                    <a:pt x="4895723" y="6453505"/>
                    <a:pt x="4895723" y="6453505"/>
                  </a:cubicBezTo>
                  <a:cubicBezTo>
                    <a:pt x="4903343" y="6476365"/>
                    <a:pt x="4895723" y="6499225"/>
                    <a:pt x="4872863" y="6506972"/>
                  </a:cubicBezTo>
                  <a:cubicBezTo>
                    <a:pt x="4872863" y="6506972"/>
                    <a:pt x="4872863" y="6506972"/>
                    <a:pt x="4872863" y="6506972"/>
                  </a:cubicBezTo>
                  <a:cubicBezTo>
                    <a:pt x="4872863" y="6506972"/>
                    <a:pt x="4865243" y="6506972"/>
                    <a:pt x="4857623" y="6506972"/>
                  </a:cubicBezTo>
                  <a:cubicBezTo>
                    <a:pt x="4857623" y="6506972"/>
                    <a:pt x="4857623" y="6506972"/>
                    <a:pt x="4857623" y="6506972"/>
                  </a:cubicBezTo>
                  <a:cubicBezTo>
                    <a:pt x="4842383" y="6506972"/>
                    <a:pt x="4827143" y="6499352"/>
                    <a:pt x="4827143" y="6491732"/>
                  </a:cubicBezTo>
                  <a:close/>
                  <a:moveTo>
                    <a:pt x="1936877" y="6499352"/>
                  </a:moveTo>
                  <a:cubicBezTo>
                    <a:pt x="1921637" y="6491732"/>
                    <a:pt x="1914017" y="6468872"/>
                    <a:pt x="1921637" y="6445885"/>
                  </a:cubicBezTo>
                  <a:cubicBezTo>
                    <a:pt x="1921637" y="6445885"/>
                    <a:pt x="1921637" y="6445885"/>
                    <a:pt x="1921637" y="6445885"/>
                  </a:cubicBezTo>
                  <a:cubicBezTo>
                    <a:pt x="1929257" y="6430645"/>
                    <a:pt x="1952117" y="6423025"/>
                    <a:pt x="1974977" y="6430645"/>
                  </a:cubicBezTo>
                  <a:cubicBezTo>
                    <a:pt x="1974977" y="6430645"/>
                    <a:pt x="1974977" y="6430645"/>
                    <a:pt x="1974977" y="6430645"/>
                  </a:cubicBezTo>
                  <a:cubicBezTo>
                    <a:pt x="1990217" y="6438265"/>
                    <a:pt x="1997837" y="6461125"/>
                    <a:pt x="1990217" y="6476365"/>
                  </a:cubicBezTo>
                  <a:cubicBezTo>
                    <a:pt x="1990217" y="6476365"/>
                    <a:pt x="1990217" y="6476365"/>
                    <a:pt x="1990217" y="6476365"/>
                  </a:cubicBezTo>
                  <a:cubicBezTo>
                    <a:pt x="1982597" y="6491605"/>
                    <a:pt x="1967357" y="6499225"/>
                    <a:pt x="1959737" y="6499225"/>
                  </a:cubicBezTo>
                  <a:cubicBezTo>
                    <a:pt x="1959737" y="6499225"/>
                    <a:pt x="1959737" y="6499225"/>
                    <a:pt x="1959737" y="6499225"/>
                  </a:cubicBezTo>
                  <a:cubicBezTo>
                    <a:pt x="1952117" y="6499225"/>
                    <a:pt x="1944497" y="6499225"/>
                    <a:pt x="1936877" y="6499225"/>
                  </a:cubicBezTo>
                  <a:close/>
                  <a:moveTo>
                    <a:pt x="5017770" y="6392545"/>
                  </a:moveTo>
                  <a:cubicBezTo>
                    <a:pt x="5002530" y="6377305"/>
                    <a:pt x="5010150" y="6354445"/>
                    <a:pt x="5033010" y="6339078"/>
                  </a:cubicBezTo>
                  <a:cubicBezTo>
                    <a:pt x="5033010" y="6339078"/>
                    <a:pt x="5033010" y="6339078"/>
                    <a:pt x="5033010" y="6339078"/>
                  </a:cubicBezTo>
                  <a:cubicBezTo>
                    <a:pt x="5048250" y="6331458"/>
                    <a:pt x="5071110" y="6339078"/>
                    <a:pt x="5078730" y="6354318"/>
                  </a:cubicBezTo>
                  <a:cubicBezTo>
                    <a:pt x="5078730" y="6354318"/>
                    <a:pt x="5078730" y="6354318"/>
                    <a:pt x="5078730" y="6354318"/>
                  </a:cubicBezTo>
                  <a:cubicBezTo>
                    <a:pt x="5093970" y="6377178"/>
                    <a:pt x="5086350" y="6400038"/>
                    <a:pt x="5063490" y="6407785"/>
                  </a:cubicBezTo>
                  <a:cubicBezTo>
                    <a:pt x="5063490" y="6407785"/>
                    <a:pt x="5063490" y="6407785"/>
                    <a:pt x="5063490" y="6407785"/>
                  </a:cubicBezTo>
                  <a:cubicBezTo>
                    <a:pt x="5063490" y="6407785"/>
                    <a:pt x="5055870" y="6415405"/>
                    <a:pt x="5048250" y="6415405"/>
                  </a:cubicBezTo>
                  <a:cubicBezTo>
                    <a:pt x="5048250" y="6415405"/>
                    <a:pt x="5048250" y="6415405"/>
                    <a:pt x="5048250" y="6415405"/>
                  </a:cubicBezTo>
                  <a:cubicBezTo>
                    <a:pt x="5033010" y="6415405"/>
                    <a:pt x="5025390" y="6407785"/>
                    <a:pt x="5017770" y="6392545"/>
                  </a:cubicBezTo>
                  <a:close/>
                  <a:moveTo>
                    <a:pt x="1746250" y="6400165"/>
                  </a:moveTo>
                  <a:cubicBezTo>
                    <a:pt x="1731010" y="6384925"/>
                    <a:pt x="1723390" y="6362065"/>
                    <a:pt x="1731010" y="6346698"/>
                  </a:cubicBezTo>
                  <a:cubicBezTo>
                    <a:pt x="1731010" y="6346698"/>
                    <a:pt x="1731010" y="6346698"/>
                    <a:pt x="1731010" y="6346698"/>
                  </a:cubicBezTo>
                  <a:cubicBezTo>
                    <a:pt x="1746250" y="6323838"/>
                    <a:pt x="1769110" y="6323838"/>
                    <a:pt x="1784350" y="6331458"/>
                  </a:cubicBezTo>
                  <a:cubicBezTo>
                    <a:pt x="1784350" y="6331458"/>
                    <a:pt x="1784350" y="6331458"/>
                    <a:pt x="1784350" y="6331458"/>
                  </a:cubicBezTo>
                  <a:cubicBezTo>
                    <a:pt x="1807210" y="6339078"/>
                    <a:pt x="1807210" y="6361938"/>
                    <a:pt x="1799590" y="6384925"/>
                  </a:cubicBezTo>
                  <a:cubicBezTo>
                    <a:pt x="1799590" y="6384925"/>
                    <a:pt x="1799590" y="6384925"/>
                    <a:pt x="1799590" y="6384925"/>
                  </a:cubicBezTo>
                  <a:cubicBezTo>
                    <a:pt x="1791970" y="6392545"/>
                    <a:pt x="1776730" y="6400165"/>
                    <a:pt x="1769110" y="6400165"/>
                  </a:cubicBezTo>
                  <a:cubicBezTo>
                    <a:pt x="1769110" y="6400165"/>
                    <a:pt x="1769110" y="6400165"/>
                    <a:pt x="1769110" y="6400165"/>
                  </a:cubicBezTo>
                  <a:cubicBezTo>
                    <a:pt x="1761490" y="6400165"/>
                    <a:pt x="1753870" y="6400165"/>
                    <a:pt x="1746250" y="6400165"/>
                  </a:cubicBezTo>
                  <a:close/>
                  <a:moveTo>
                    <a:pt x="5200777" y="6285738"/>
                  </a:moveTo>
                  <a:cubicBezTo>
                    <a:pt x="5185537" y="6270498"/>
                    <a:pt x="5193157" y="6247638"/>
                    <a:pt x="5208397" y="6232271"/>
                  </a:cubicBezTo>
                  <a:cubicBezTo>
                    <a:pt x="5208397" y="6232271"/>
                    <a:pt x="5208397" y="6232271"/>
                    <a:pt x="5208397" y="6232271"/>
                  </a:cubicBezTo>
                  <a:cubicBezTo>
                    <a:pt x="5231257" y="6224651"/>
                    <a:pt x="5254117" y="6224651"/>
                    <a:pt x="5261737" y="6247511"/>
                  </a:cubicBezTo>
                  <a:cubicBezTo>
                    <a:pt x="5261737" y="6247511"/>
                    <a:pt x="5261737" y="6247511"/>
                    <a:pt x="5261737" y="6247511"/>
                  </a:cubicBezTo>
                  <a:cubicBezTo>
                    <a:pt x="5276977" y="6262751"/>
                    <a:pt x="5269357" y="6285611"/>
                    <a:pt x="5254117" y="6293231"/>
                  </a:cubicBezTo>
                  <a:cubicBezTo>
                    <a:pt x="5254117" y="6293231"/>
                    <a:pt x="5254117" y="6293231"/>
                    <a:pt x="5254117" y="6293231"/>
                  </a:cubicBezTo>
                  <a:cubicBezTo>
                    <a:pt x="5246497" y="6300851"/>
                    <a:pt x="5238877" y="6300851"/>
                    <a:pt x="5231257" y="6300851"/>
                  </a:cubicBezTo>
                  <a:cubicBezTo>
                    <a:pt x="5231257" y="6300851"/>
                    <a:pt x="5231257" y="6300851"/>
                    <a:pt x="5231257" y="6300851"/>
                  </a:cubicBezTo>
                  <a:cubicBezTo>
                    <a:pt x="5223637" y="6300851"/>
                    <a:pt x="5208397" y="6293231"/>
                    <a:pt x="5200777" y="6285611"/>
                  </a:cubicBezTo>
                  <a:close/>
                  <a:moveTo>
                    <a:pt x="1563243" y="6285738"/>
                  </a:moveTo>
                  <a:cubicBezTo>
                    <a:pt x="1563243" y="6285738"/>
                    <a:pt x="1563243" y="6285738"/>
                    <a:pt x="1563243" y="6285738"/>
                  </a:cubicBezTo>
                  <a:cubicBezTo>
                    <a:pt x="1563243" y="6285738"/>
                    <a:pt x="1563243" y="6285738"/>
                    <a:pt x="1563243" y="6285738"/>
                  </a:cubicBezTo>
                  <a:cubicBezTo>
                    <a:pt x="1548003" y="6270498"/>
                    <a:pt x="1540383" y="6247638"/>
                    <a:pt x="1548003" y="6232271"/>
                  </a:cubicBezTo>
                  <a:cubicBezTo>
                    <a:pt x="1548003" y="6232271"/>
                    <a:pt x="1548003" y="6232271"/>
                    <a:pt x="1548003" y="6232271"/>
                  </a:cubicBezTo>
                  <a:cubicBezTo>
                    <a:pt x="1563243" y="6217031"/>
                    <a:pt x="1586103" y="6209411"/>
                    <a:pt x="1601343" y="6224651"/>
                  </a:cubicBezTo>
                  <a:cubicBezTo>
                    <a:pt x="1601343" y="6224651"/>
                    <a:pt x="1601343" y="6224651"/>
                    <a:pt x="1601343" y="6224651"/>
                  </a:cubicBezTo>
                  <a:cubicBezTo>
                    <a:pt x="1624203" y="6232271"/>
                    <a:pt x="1624203" y="6255131"/>
                    <a:pt x="1616583" y="6278118"/>
                  </a:cubicBezTo>
                  <a:cubicBezTo>
                    <a:pt x="1616583" y="6278118"/>
                    <a:pt x="1616583" y="6278118"/>
                    <a:pt x="1616583" y="6278118"/>
                  </a:cubicBezTo>
                  <a:cubicBezTo>
                    <a:pt x="1608963" y="6285738"/>
                    <a:pt x="1593723" y="6293358"/>
                    <a:pt x="1586103" y="6293358"/>
                  </a:cubicBezTo>
                  <a:cubicBezTo>
                    <a:pt x="1586103" y="6293358"/>
                    <a:pt x="1586103" y="6293358"/>
                    <a:pt x="1586103" y="6293358"/>
                  </a:cubicBezTo>
                  <a:cubicBezTo>
                    <a:pt x="1578483" y="6293358"/>
                    <a:pt x="1570863" y="6293358"/>
                    <a:pt x="1563243" y="6285738"/>
                  </a:cubicBezTo>
                  <a:close/>
                  <a:moveTo>
                    <a:pt x="5376164" y="6163691"/>
                  </a:moveTo>
                  <a:cubicBezTo>
                    <a:pt x="5368544" y="6148451"/>
                    <a:pt x="5368544" y="6125591"/>
                    <a:pt x="5383784" y="6110224"/>
                  </a:cubicBezTo>
                  <a:cubicBezTo>
                    <a:pt x="5383784" y="6110224"/>
                    <a:pt x="5383784" y="6110224"/>
                    <a:pt x="5383784" y="6110224"/>
                  </a:cubicBezTo>
                  <a:cubicBezTo>
                    <a:pt x="5406644" y="6102604"/>
                    <a:pt x="5429504" y="6102604"/>
                    <a:pt x="5437124" y="6117844"/>
                  </a:cubicBezTo>
                  <a:cubicBezTo>
                    <a:pt x="5437124" y="6117844"/>
                    <a:pt x="5437124" y="6117844"/>
                    <a:pt x="5437124" y="6117844"/>
                  </a:cubicBezTo>
                  <a:cubicBezTo>
                    <a:pt x="5452364" y="6140704"/>
                    <a:pt x="5452364" y="6163564"/>
                    <a:pt x="5429504" y="6171311"/>
                  </a:cubicBezTo>
                  <a:cubicBezTo>
                    <a:pt x="5429504" y="6171311"/>
                    <a:pt x="5429504" y="6171311"/>
                    <a:pt x="5429504" y="6171311"/>
                  </a:cubicBezTo>
                  <a:cubicBezTo>
                    <a:pt x="5421884" y="6178931"/>
                    <a:pt x="5414264" y="6178931"/>
                    <a:pt x="5406644" y="6178931"/>
                  </a:cubicBezTo>
                  <a:cubicBezTo>
                    <a:pt x="5406644" y="6178931"/>
                    <a:pt x="5406644" y="6178931"/>
                    <a:pt x="5406644" y="6178931"/>
                  </a:cubicBezTo>
                  <a:cubicBezTo>
                    <a:pt x="5399024" y="6178931"/>
                    <a:pt x="5383784" y="6178931"/>
                    <a:pt x="5376164" y="6163691"/>
                  </a:cubicBezTo>
                  <a:close/>
                  <a:moveTo>
                    <a:pt x="1387856" y="6163691"/>
                  </a:moveTo>
                  <a:cubicBezTo>
                    <a:pt x="1387856" y="6163691"/>
                    <a:pt x="1387856" y="6163691"/>
                    <a:pt x="1387856" y="6163691"/>
                  </a:cubicBezTo>
                  <a:cubicBezTo>
                    <a:pt x="1387856" y="6163691"/>
                    <a:pt x="1387856" y="6163691"/>
                    <a:pt x="1387856" y="6163691"/>
                  </a:cubicBezTo>
                  <a:cubicBezTo>
                    <a:pt x="1364996" y="6148451"/>
                    <a:pt x="1364996" y="6125591"/>
                    <a:pt x="1380236" y="6110224"/>
                  </a:cubicBezTo>
                  <a:cubicBezTo>
                    <a:pt x="1380236" y="6110224"/>
                    <a:pt x="1380236" y="6110224"/>
                    <a:pt x="1380236" y="6110224"/>
                  </a:cubicBezTo>
                  <a:cubicBezTo>
                    <a:pt x="1387856" y="6094984"/>
                    <a:pt x="1410716" y="6087364"/>
                    <a:pt x="1425956" y="6102604"/>
                  </a:cubicBezTo>
                  <a:cubicBezTo>
                    <a:pt x="1425956" y="6102604"/>
                    <a:pt x="1425956" y="6102604"/>
                    <a:pt x="1425956" y="6102604"/>
                  </a:cubicBezTo>
                  <a:cubicBezTo>
                    <a:pt x="1448816" y="6110224"/>
                    <a:pt x="1448816" y="6140704"/>
                    <a:pt x="1441196" y="6156071"/>
                  </a:cubicBezTo>
                  <a:cubicBezTo>
                    <a:pt x="1441196" y="6156071"/>
                    <a:pt x="1441196" y="6156071"/>
                    <a:pt x="1441196" y="6156071"/>
                  </a:cubicBezTo>
                  <a:cubicBezTo>
                    <a:pt x="1433576" y="6163691"/>
                    <a:pt x="1418336" y="6171311"/>
                    <a:pt x="1410716" y="6171311"/>
                  </a:cubicBezTo>
                  <a:cubicBezTo>
                    <a:pt x="1410716" y="6171311"/>
                    <a:pt x="1410716" y="6171311"/>
                    <a:pt x="1410716" y="6171311"/>
                  </a:cubicBezTo>
                  <a:cubicBezTo>
                    <a:pt x="1395476" y="6171311"/>
                    <a:pt x="1387856" y="6163691"/>
                    <a:pt x="1387856" y="6163691"/>
                  </a:cubicBezTo>
                  <a:close/>
                  <a:moveTo>
                    <a:pt x="5551551" y="6034024"/>
                  </a:moveTo>
                  <a:cubicBezTo>
                    <a:pt x="5536311" y="6018784"/>
                    <a:pt x="5536311" y="5995924"/>
                    <a:pt x="5551551" y="5980557"/>
                  </a:cubicBezTo>
                  <a:cubicBezTo>
                    <a:pt x="5551551" y="5980557"/>
                    <a:pt x="5551551" y="5980557"/>
                    <a:pt x="5551551" y="5980557"/>
                  </a:cubicBezTo>
                  <a:cubicBezTo>
                    <a:pt x="5566791" y="5965317"/>
                    <a:pt x="5597271" y="5972937"/>
                    <a:pt x="5604891" y="5988177"/>
                  </a:cubicBezTo>
                  <a:cubicBezTo>
                    <a:pt x="5604891" y="5988177"/>
                    <a:pt x="5604891" y="5988177"/>
                    <a:pt x="5604891" y="5988177"/>
                  </a:cubicBezTo>
                  <a:cubicBezTo>
                    <a:pt x="5620131" y="6003417"/>
                    <a:pt x="5620131" y="6026277"/>
                    <a:pt x="5604891" y="6041644"/>
                  </a:cubicBezTo>
                  <a:cubicBezTo>
                    <a:pt x="5604891" y="6041644"/>
                    <a:pt x="5604891" y="6041644"/>
                    <a:pt x="5604891" y="6041644"/>
                  </a:cubicBezTo>
                  <a:cubicBezTo>
                    <a:pt x="5597271" y="6049264"/>
                    <a:pt x="5589651" y="6049264"/>
                    <a:pt x="5574411" y="6049264"/>
                  </a:cubicBezTo>
                  <a:cubicBezTo>
                    <a:pt x="5574411" y="6049264"/>
                    <a:pt x="5574411" y="6049264"/>
                    <a:pt x="5574411" y="6049264"/>
                  </a:cubicBezTo>
                  <a:cubicBezTo>
                    <a:pt x="5566791" y="6049264"/>
                    <a:pt x="5559171" y="6041644"/>
                    <a:pt x="5551551" y="6034024"/>
                  </a:cubicBezTo>
                  <a:close/>
                  <a:moveTo>
                    <a:pt x="1212469" y="6026404"/>
                  </a:moveTo>
                  <a:cubicBezTo>
                    <a:pt x="1212469" y="6026404"/>
                    <a:pt x="1212469" y="6026404"/>
                    <a:pt x="1212469" y="6026404"/>
                  </a:cubicBezTo>
                  <a:cubicBezTo>
                    <a:pt x="1212469" y="6026404"/>
                    <a:pt x="1212469" y="6026404"/>
                    <a:pt x="1212469" y="6026404"/>
                  </a:cubicBezTo>
                  <a:cubicBezTo>
                    <a:pt x="1197229" y="6011164"/>
                    <a:pt x="1197229" y="5988304"/>
                    <a:pt x="1212469" y="5972937"/>
                  </a:cubicBezTo>
                  <a:cubicBezTo>
                    <a:pt x="1212469" y="5972937"/>
                    <a:pt x="1212469" y="5972937"/>
                    <a:pt x="1212469" y="5972937"/>
                  </a:cubicBezTo>
                  <a:cubicBezTo>
                    <a:pt x="1220089" y="5957697"/>
                    <a:pt x="1250569" y="5957697"/>
                    <a:pt x="1265809" y="5972937"/>
                  </a:cubicBezTo>
                  <a:cubicBezTo>
                    <a:pt x="1265809" y="5972937"/>
                    <a:pt x="1265809" y="5972937"/>
                    <a:pt x="1265809" y="5972937"/>
                  </a:cubicBezTo>
                  <a:cubicBezTo>
                    <a:pt x="1281049" y="5980557"/>
                    <a:pt x="1281049" y="6003417"/>
                    <a:pt x="1265809" y="6026404"/>
                  </a:cubicBezTo>
                  <a:cubicBezTo>
                    <a:pt x="1265809" y="6026404"/>
                    <a:pt x="1265809" y="6026404"/>
                    <a:pt x="1265809" y="6026404"/>
                  </a:cubicBezTo>
                  <a:cubicBezTo>
                    <a:pt x="1258189" y="6034024"/>
                    <a:pt x="1250569" y="6034024"/>
                    <a:pt x="1235329" y="6034024"/>
                  </a:cubicBezTo>
                  <a:cubicBezTo>
                    <a:pt x="1235329" y="6034024"/>
                    <a:pt x="1235329" y="6034024"/>
                    <a:pt x="1235329" y="6034024"/>
                  </a:cubicBezTo>
                  <a:cubicBezTo>
                    <a:pt x="1227709" y="6034024"/>
                    <a:pt x="1220089" y="6034024"/>
                    <a:pt x="1212469" y="6026404"/>
                  </a:cubicBezTo>
                  <a:close/>
                  <a:moveTo>
                    <a:pt x="5711698" y="5896737"/>
                  </a:moveTo>
                  <a:cubicBezTo>
                    <a:pt x="5696458" y="5881497"/>
                    <a:pt x="5696458" y="5858637"/>
                    <a:pt x="5711698" y="5843270"/>
                  </a:cubicBezTo>
                  <a:cubicBezTo>
                    <a:pt x="5711698" y="5843270"/>
                    <a:pt x="5711698" y="5843270"/>
                    <a:pt x="5711698" y="5843270"/>
                  </a:cubicBezTo>
                  <a:cubicBezTo>
                    <a:pt x="5726938" y="5828030"/>
                    <a:pt x="5749798" y="5828030"/>
                    <a:pt x="5765038" y="5843270"/>
                  </a:cubicBezTo>
                  <a:cubicBezTo>
                    <a:pt x="5765038" y="5843270"/>
                    <a:pt x="5765038" y="5843270"/>
                    <a:pt x="5765038" y="5843270"/>
                  </a:cubicBezTo>
                  <a:cubicBezTo>
                    <a:pt x="5780278" y="5858510"/>
                    <a:pt x="5780278" y="5881370"/>
                    <a:pt x="5765038" y="5896737"/>
                  </a:cubicBezTo>
                  <a:cubicBezTo>
                    <a:pt x="5765038" y="5896737"/>
                    <a:pt x="5765038" y="5896737"/>
                    <a:pt x="5765038" y="5896737"/>
                  </a:cubicBezTo>
                  <a:cubicBezTo>
                    <a:pt x="5757418" y="5904357"/>
                    <a:pt x="5749798" y="5904357"/>
                    <a:pt x="5734558" y="5904357"/>
                  </a:cubicBezTo>
                  <a:cubicBezTo>
                    <a:pt x="5734558" y="5904357"/>
                    <a:pt x="5734558" y="5904357"/>
                    <a:pt x="5734558" y="5904357"/>
                  </a:cubicBezTo>
                  <a:cubicBezTo>
                    <a:pt x="5726938" y="5904357"/>
                    <a:pt x="5719318" y="5904357"/>
                    <a:pt x="5711698" y="5896737"/>
                  </a:cubicBezTo>
                  <a:close/>
                  <a:moveTo>
                    <a:pt x="1052322" y="5881497"/>
                  </a:moveTo>
                  <a:cubicBezTo>
                    <a:pt x="1037082" y="5866257"/>
                    <a:pt x="1037082" y="5843397"/>
                    <a:pt x="1052322" y="5828030"/>
                  </a:cubicBezTo>
                  <a:cubicBezTo>
                    <a:pt x="1052322" y="5828030"/>
                    <a:pt x="1052322" y="5828030"/>
                    <a:pt x="1052322" y="5828030"/>
                  </a:cubicBezTo>
                  <a:cubicBezTo>
                    <a:pt x="1067562" y="5812790"/>
                    <a:pt x="1090422" y="5812790"/>
                    <a:pt x="1105662" y="5828030"/>
                  </a:cubicBezTo>
                  <a:cubicBezTo>
                    <a:pt x="1105662" y="5828030"/>
                    <a:pt x="1105662" y="5828030"/>
                    <a:pt x="1105662" y="5828030"/>
                  </a:cubicBezTo>
                  <a:cubicBezTo>
                    <a:pt x="1120902" y="5843270"/>
                    <a:pt x="1120902" y="5866130"/>
                    <a:pt x="1105662" y="5881497"/>
                  </a:cubicBezTo>
                  <a:cubicBezTo>
                    <a:pt x="1105662" y="5881497"/>
                    <a:pt x="1105662" y="5881497"/>
                    <a:pt x="1105662" y="5881497"/>
                  </a:cubicBezTo>
                  <a:cubicBezTo>
                    <a:pt x="1098042" y="5889117"/>
                    <a:pt x="1090422" y="5896737"/>
                    <a:pt x="1082802" y="5896737"/>
                  </a:cubicBezTo>
                  <a:cubicBezTo>
                    <a:pt x="1082802" y="5896737"/>
                    <a:pt x="1082802" y="5896737"/>
                    <a:pt x="1082802" y="5896737"/>
                  </a:cubicBezTo>
                  <a:cubicBezTo>
                    <a:pt x="1067562" y="5896737"/>
                    <a:pt x="1059942" y="5889117"/>
                    <a:pt x="1052322" y="5881497"/>
                  </a:cubicBezTo>
                  <a:close/>
                  <a:moveTo>
                    <a:pt x="5864225" y="5744210"/>
                  </a:moveTo>
                  <a:cubicBezTo>
                    <a:pt x="5848985" y="5728970"/>
                    <a:pt x="5848985" y="5706110"/>
                    <a:pt x="5864225" y="5690743"/>
                  </a:cubicBezTo>
                  <a:cubicBezTo>
                    <a:pt x="5864225" y="5690743"/>
                    <a:pt x="5864225" y="5690743"/>
                    <a:pt x="5864225" y="5690743"/>
                  </a:cubicBezTo>
                  <a:cubicBezTo>
                    <a:pt x="5871845" y="5675503"/>
                    <a:pt x="5902325" y="5675503"/>
                    <a:pt x="5917565" y="5690743"/>
                  </a:cubicBezTo>
                  <a:cubicBezTo>
                    <a:pt x="5917565" y="5690743"/>
                    <a:pt x="5917565" y="5690743"/>
                    <a:pt x="5917565" y="5690743"/>
                  </a:cubicBezTo>
                  <a:cubicBezTo>
                    <a:pt x="5932805" y="5705983"/>
                    <a:pt x="5932805" y="5728843"/>
                    <a:pt x="5917565" y="5744210"/>
                  </a:cubicBezTo>
                  <a:cubicBezTo>
                    <a:pt x="5917565" y="5744210"/>
                    <a:pt x="5917565" y="5744210"/>
                    <a:pt x="5917565" y="5744210"/>
                  </a:cubicBezTo>
                  <a:cubicBezTo>
                    <a:pt x="5909945" y="5751830"/>
                    <a:pt x="5902325" y="5751830"/>
                    <a:pt x="5887085" y="5751830"/>
                  </a:cubicBezTo>
                  <a:cubicBezTo>
                    <a:pt x="5887085" y="5751830"/>
                    <a:pt x="5887085" y="5751830"/>
                    <a:pt x="5887085" y="5751830"/>
                  </a:cubicBezTo>
                  <a:cubicBezTo>
                    <a:pt x="5879465" y="5751830"/>
                    <a:pt x="5871845" y="5751830"/>
                    <a:pt x="5864225" y="5744210"/>
                  </a:cubicBezTo>
                  <a:close/>
                  <a:moveTo>
                    <a:pt x="899795" y="5728970"/>
                  </a:moveTo>
                  <a:cubicBezTo>
                    <a:pt x="899795" y="5728970"/>
                    <a:pt x="899795" y="5728970"/>
                    <a:pt x="899795" y="5728970"/>
                  </a:cubicBezTo>
                  <a:cubicBezTo>
                    <a:pt x="899795" y="5728970"/>
                    <a:pt x="899795" y="5728970"/>
                    <a:pt x="899795" y="5728970"/>
                  </a:cubicBezTo>
                  <a:cubicBezTo>
                    <a:pt x="884555" y="5713730"/>
                    <a:pt x="892175" y="5690870"/>
                    <a:pt x="907415" y="5675503"/>
                  </a:cubicBezTo>
                  <a:cubicBezTo>
                    <a:pt x="907415" y="5675503"/>
                    <a:pt x="907415" y="5675503"/>
                    <a:pt x="907415" y="5675503"/>
                  </a:cubicBezTo>
                  <a:cubicBezTo>
                    <a:pt x="922655" y="5660263"/>
                    <a:pt x="945515" y="5660263"/>
                    <a:pt x="960755" y="5675503"/>
                  </a:cubicBezTo>
                  <a:cubicBezTo>
                    <a:pt x="960755" y="5675503"/>
                    <a:pt x="960755" y="5675503"/>
                    <a:pt x="960755" y="5675503"/>
                  </a:cubicBezTo>
                  <a:cubicBezTo>
                    <a:pt x="975995" y="5690743"/>
                    <a:pt x="968375" y="5713603"/>
                    <a:pt x="953135" y="5728970"/>
                  </a:cubicBezTo>
                  <a:cubicBezTo>
                    <a:pt x="953135" y="5728970"/>
                    <a:pt x="953135" y="5728970"/>
                    <a:pt x="953135" y="5728970"/>
                  </a:cubicBezTo>
                  <a:cubicBezTo>
                    <a:pt x="945515" y="5736590"/>
                    <a:pt x="937895" y="5736590"/>
                    <a:pt x="930275" y="5736590"/>
                  </a:cubicBezTo>
                  <a:cubicBezTo>
                    <a:pt x="930275" y="5736590"/>
                    <a:pt x="930275" y="5736590"/>
                    <a:pt x="930275" y="5736590"/>
                  </a:cubicBezTo>
                  <a:cubicBezTo>
                    <a:pt x="922655" y="5736590"/>
                    <a:pt x="907415" y="5736590"/>
                    <a:pt x="899795" y="5728970"/>
                  </a:cubicBezTo>
                  <a:close/>
                  <a:moveTo>
                    <a:pt x="6009132" y="5584063"/>
                  </a:moveTo>
                  <a:cubicBezTo>
                    <a:pt x="5986272" y="5568823"/>
                    <a:pt x="5986272" y="5545963"/>
                    <a:pt x="6001512" y="5530596"/>
                  </a:cubicBezTo>
                  <a:cubicBezTo>
                    <a:pt x="6001512" y="5530596"/>
                    <a:pt x="6001512" y="5530596"/>
                    <a:pt x="6001512" y="5530596"/>
                  </a:cubicBezTo>
                  <a:cubicBezTo>
                    <a:pt x="6016752" y="5515356"/>
                    <a:pt x="6039612" y="5515356"/>
                    <a:pt x="6054852" y="5522976"/>
                  </a:cubicBezTo>
                  <a:cubicBezTo>
                    <a:pt x="6054852" y="5522976"/>
                    <a:pt x="6054852" y="5522976"/>
                    <a:pt x="6054852" y="5522976"/>
                  </a:cubicBezTo>
                  <a:cubicBezTo>
                    <a:pt x="6070092" y="5538216"/>
                    <a:pt x="6070092" y="5561076"/>
                    <a:pt x="6062472" y="5576443"/>
                  </a:cubicBezTo>
                  <a:cubicBezTo>
                    <a:pt x="6062472" y="5576443"/>
                    <a:pt x="6062472" y="5576443"/>
                    <a:pt x="6062472" y="5576443"/>
                  </a:cubicBezTo>
                  <a:cubicBezTo>
                    <a:pt x="6054852" y="5591683"/>
                    <a:pt x="6039612" y="5591683"/>
                    <a:pt x="6031992" y="5591683"/>
                  </a:cubicBezTo>
                  <a:cubicBezTo>
                    <a:pt x="6031992" y="5591683"/>
                    <a:pt x="6031992" y="5591683"/>
                    <a:pt x="6031992" y="5591683"/>
                  </a:cubicBezTo>
                  <a:cubicBezTo>
                    <a:pt x="6024372" y="5591683"/>
                    <a:pt x="6009132" y="5591683"/>
                    <a:pt x="6009132" y="5584063"/>
                  </a:cubicBezTo>
                  <a:close/>
                  <a:moveTo>
                    <a:pt x="762508" y="5561203"/>
                  </a:moveTo>
                  <a:cubicBezTo>
                    <a:pt x="762508" y="5561203"/>
                    <a:pt x="762508" y="5561203"/>
                    <a:pt x="762508" y="5561203"/>
                  </a:cubicBezTo>
                  <a:cubicBezTo>
                    <a:pt x="762508" y="5561203"/>
                    <a:pt x="762508" y="5561203"/>
                    <a:pt x="762508" y="5561203"/>
                  </a:cubicBezTo>
                  <a:cubicBezTo>
                    <a:pt x="747268" y="5545963"/>
                    <a:pt x="747268" y="5523103"/>
                    <a:pt x="762508" y="5507736"/>
                  </a:cubicBezTo>
                  <a:cubicBezTo>
                    <a:pt x="762508" y="5507736"/>
                    <a:pt x="762508" y="5507736"/>
                    <a:pt x="762508" y="5507736"/>
                  </a:cubicBezTo>
                  <a:cubicBezTo>
                    <a:pt x="785368" y="5500116"/>
                    <a:pt x="808228" y="5500116"/>
                    <a:pt x="823468" y="5515356"/>
                  </a:cubicBezTo>
                  <a:cubicBezTo>
                    <a:pt x="823468" y="5515356"/>
                    <a:pt x="823468" y="5515356"/>
                    <a:pt x="823468" y="5515356"/>
                  </a:cubicBezTo>
                  <a:cubicBezTo>
                    <a:pt x="831088" y="5530596"/>
                    <a:pt x="831088" y="5553456"/>
                    <a:pt x="815848" y="5568823"/>
                  </a:cubicBezTo>
                  <a:cubicBezTo>
                    <a:pt x="815848" y="5568823"/>
                    <a:pt x="815848" y="5568823"/>
                    <a:pt x="815848" y="5568823"/>
                  </a:cubicBezTo>
                  <a:cubicBezTo>
                    <a:pt x="808228" y="5576443"/>
                    <a:pt x="800608" y="5576443"/>
                    <a:pt x="792988" y="5576443"/>
                  </a:cubicBezTo>
                  <a:cubicBezTo>
                    <a:pt x="792988" y="5576443"/>
                    <a:pt x="792988" y="5576443"/>
                    <a:pt x="792988" y="5576443"/>
                  </a:cubicBezTo>
                  <a:cubicBezTo>
                    <a:pt x="777748" y="5576443"/>
                    <a:pt x="770128" y="5576443"/>
                    <a:pt x="762508" y="5561203"/>
                  </a:cubicBezTo>
                  <a:close/>
                  <a:moveTo>
                    <a:pt x="6138799" y="5416296"/>
                  </a:moveTo>
                  <a:cubicBezTo>
                    <a:pt x="6123559" y="5401056"/>
                    <a:pt x="6115939" y="5378196"/>
                    <a:pt x="6131179" y="5362829"/>
                  </a:cubicBezTo>
                  <a:cubicBezTo>
                    <a:pt x="6131179" y="5362829"/>
                    <a:pt x="6131179" y="5362829"/>
                    <a:pt x="6131179" y="5362829"/>
                  </a:cubicBezTo>
                  <a:cubicBezTo>
                    <a:pt x="6138799" y="5347589"/>
                    <a:pt x="6161659" y="5339969"/>
                    <a:pt x="6184519" y="5355209"/>
                  </a:cubicBezTo>
                  <a:cubicBezTo>
                    <a:pt x="6184519" y="5355209"/>
                    <a:pt x="6184519" y="5355209"/>
                    <a:pt x="6184519" y="5355209"/>
                  </a:cubicBezTo>
                  <a:cubicBezTo>
                    <a:pt x="6199759" y="5370449"/>
                    <a:pt x="6199759" y="5393309"/>
                    <a:pt x="6192139" y="5408676"/>
                  </a:cubicBezTo>
                  <a:cubicBezTo>
                    <a:pt x="6192139" y="5408676"/>
                    <a:pt x="6192139" y="5408676"/>
                    <a:pt x="6192139" y="5408676"/>
                  </a:cubicBezTo>
                  <a:cubicBezTo>
                    <a:pt x="6184519" y="5416296"/>
                    <a:pt x="6169279" y="5423916"/>
                    <a:pt x="6161659" y="5423916"/>
                  </a:cubicBezTo>
                  <a:cubicBezTo>
                    <a:pt x="6161659" y="5423916"/>
                    <a:pt x="6161659" y="5423916"/>
                    <a:pt x="6161659" y="5423916"/>
                  </a:cubicBezTo>
                  <a:cubicBezTo>
                    <a:pt x="6154039" y="5423916"/>
                    <a:pt x="6146419" y="5423916"/>
                    <a:pt x="6138799" y="5416296"/>
                  </a:cubicBezTo>
                  <a:close/>
                  <a:moveTo>
                    <a:pt x="632841" y="5393436"/>
                  </a:moveTo>
                  <a:cubicBezTo>
                    <a:pt x="617601" y="5370576"/>
                    <a:pt x="625221" y="5347716"/>
                    <a:pt x="640461" y="5339969"/>
                  </a:cubicBezTo>
                  <a:cubicBezTo>
                    <a:pt x="640461" y="5339969"/>
                    <a:pt x="640461" y="5339969"/>
                    <a:pt x="640461" y="5339969"/>
                  </a:cubicBezTo>
                  <a:cubicBezTo>
                    <a:pt x="655701" y="5324729"/>
                    <a:pt x="678561" y="5332349"/>
                    <a:pt x="693801" y="5347589"/>
                  </a:cubicBezTo>
                  <a:cubicBezTo>
                    <a:pt x="693801" y="5347589"/>
                    <a:pt x="693801" y="5347589"/>
                    <a:pt x="693801" y="5347589"/>
                  </a:cubicBezTo>
                  <a:cubicBezTo>
                    <a:pt x="701421" y="5362829"/>
                    <a:pt x="701421" y="5385689"/>
                    <a:pt x="686181" y="5401056"/>
                  </a:cubicBezTo>
                  <a:cubicBezTo>
                    <a:pt x="686181" y="5401056"/>
                    <a:pt x="686181" y="5401056"/>
                    <a:pt x="686181" y="5401056"/>
                  </a:cubicBezTo>
                  <a:cubicBezTo>
                    <a:pt x="678561" y="5408676"/>
                    <a:pt x="670941" y="5408676"/>
                    <a:pt x="663321" y="5408676"/>
                  </a:cubicBezTo>
                  <a:cubicBezTo>
                    <a:pt x="663321" y="5408676"/>
                    <a:pt x="663321" y="5408676"/>
                    <a:pt x="663321" y="5408676"/>
                  </a:cubicBezTo>
                  <a:cubicBezTo>
                    <a:pt x="648081" y="5408676"/>
                    <a:pt x="640461" y="5401056"/>
                    <a:pt x="632841" y="5393436"/>
                  </a:cubicBezTo>
                  <a:close/>
                  <a:moveTo>
                    <a:pt x="6260719" y="5240909"/>
                  </a:moveTo>
                  <a:cubicBezTo>
                    <a:pt x="6237859" y="5225669"/>
                    <a:pt x="6237859" y="5202809"/>
                    <a:pt x="6245479" y="5187442"/>
                  </a:cubicBezTo>
                  <a:cubicBezTo>
                    <a:pt x="6245479" y="5187442"/>
                    <a:pt x="6245479" y="5187442"/>
                    <a:pt x="6245479" y="5187442"/>
                  </a:cubicBezTo>
                  <a:cubicBezTo>
                    <a:pt x="6260719" y="5172202"/>
                    <a:pt x="6283579" y="5164582"/>
                    <a:pt x="6298819" y="5172202"/>
                  </a:cubicBezTo>
                  <a:cubicBezTo>
                    <a:pt x="6298819" y="5172202"/>
                    <a:pt x="6298819" y="5172202"/>
                    <a:pt x="6298819" y="5172202"/>
                  </a:cubicBezTo>
                  <a:cubicBezTo>
                    <a:pt x="6314059" y="5187442"/>
                    <a:pt x="6321679" y="5210302"/>
                    <a:pt x="6314059" y="5225669"/>
                  </a:cubicBezTo>
                  <a:cubicBezTo>
                    <a:pt x="6314059" y="5225669"/>
                    <a:pt x="6314059" y="5225669"/>
                    <a:pt x="6314059" y="5225669"/>
                  </a:cubicBezTo>
                  <a:cubicBezTo>
                    <a:pt x="6306439" y="5240909"/>
                    <a:pt x="6291199" y="5248529"/>
                    <a:pt x="6275959" y="5248529"/>
                  </a:cubicBezTo>
                  <a:cubicBezTo>
                    <a:pt x="6275959" y="5248529"/>
                    <a:pt x="6275959" y="5248529"/>
                    <a:pt x="6275959" y="5248529"/>
                  </a:cubicBezTo>
                  <a:cubicBezTo>
                    <a:pt x="6275959" y="5248529"/>
                    <a:pt x="6268339" y="5240909"/>
                    <a:pt x="6260719" y="5240909"/>
                  </a:cubicBezTo>
                  <a:close/>
                  <a:moveTo>
                    <a:pt x="510794" y="5210429"/>
                  </a:moveTo>
                  <a:cubicBezTo>
                    <a:pt x="510794" y="5210429"/>
                    <a:pt x="510794" y="5210429"/>
                    <a:pt x="510794" y="5210429"/>
                  </a:cubicBezTo>
                  <a:cubicBezTo>
                    <a:pt x="510794" y="5210429"/>
                    <a:pt x="510794" y="5210429"/>
                    <a:pt x="510794" y="5210429"/>
                  </a:cubicBezTo>
                  <a:cubicBezTo>
                    <a:pt x="495554" y="5195189"/>
                    <a:pt x="503174" y="5172329"/>
                    <a:pt x="526034" y="5156962"/>
                  </a:cubicBezTo>
                  <a:cubicBezTo>
                    <a:pt x="526034" y="5156962"/>
                    <a:pt x="526034" y="5156962"/>
                    <a:pt x="526034" y="5156962"/>
                  </a:cubicBezTo>
                  <a:cubicBezTo>
                    <a:pt x="541274" y="5149342"/>
                    <a:pt x="564134" y="5149342"/>
                    <a:pt x="571754" y="5172202"/>
                  </a:cubicBezTo>
                  <a:cubicBezTo>
                    <a:pt x="571754" y="5172202"/>
                    <a:pt x="571754" y="5172202"/>
                    <a:pt x="571754" y="5172202"/>
                  </a:cubicBezTo>
                  <a:cubicBezTo>
                    <a:pt x="586994" y="5187442"/>
                    <a:pt x="579374" y="5210302"/>
                    <a:pt x="564134" y="5225669"/>
                  </a:cubicBezTo>
                  <a:cubicBezTo>
                    <a:pt x="564134" y="5225669"/>
                    <a:pt x="564134" y="5225669"/>
                    <a:pt x="564134" y="5225669"/>
                  </a:cubicBezTo>
                  <a:cubicBezTo>
                    <a:pt x="556514" y="5225669"/>
                    <a:pt x="548894" y="5225669"/>
                    <a:pt x="541274" y="5225669"/>
                  </a:cubicBezTo>
                  <a:cubicBezTo>
                    <a:pt x="541274" y="5225669"/>
                    <a:pt x="541274" y="5225669"/>
                    <a:pt x="541274" y="5225669"/>
                  </a:cubicBezTo>
                  <a:cubicBezTo>
                    <a:pt x="526034" y="5225669"/>
                    <a:pt x="518414" y="5225669"/>
                    <a:pt x="510794" y="5210429"/>
                  </a:cubicBezTo>
                  <a:close/>
                  <a:moveTo>
                    <a:pt x="6367526" y="5057902"/>
                  </a:moveTo>
                  <a:cubicBezTo>
                    <a:pt x="6352286" y="5042662"/>
                    <a:pt x="6344666" y="5019802"/>
                    <a:pt x="6352286" y="5004435"/>
                  </a:cubicBezTo>
                  <a:cubicBezTo>
                    <a:pt x="6352286" y="5004435"/>
                    <a:pt x="6352286" y="5004435"/>
                    <a:pt x="6352286" y="5004435"/>
                  </a:cubicBezTo>
                  <a:cubicBezTo>
                    <a:pt x="6367526" y="4989195"/>
                    <a:pt x="6390386" y="4981575"/>
                    <a:pt x="6405626" y="4989195"/>
                  </a:cubicBezTo>
                  <a:cubicBezTo>
                    <a:pt x="6405626" y="4989195"/>
                    <a:pt x="6405626" y="4989195"/>
                    <a:pt x="6405626" y="4989195"/>
                  </a:cubicBezTo>
                  <a:cubicBezTo>
                    <a:pt x="6420866" y="4996815"/>
                    <a:pt x="6428486" y="5019675"/>
                    <a:pt x="6420866" y="5042662"/>
                  </a:cubicBezTo>
                  <a:cubicBezTo>
                    <a:pt x="6420866" y="5042662"/>
                    <a:pt x="6420866" y="5042662"/>
                    <a:pt x="6420866" y="5042662"/>
                  </a:cubicBezTo>
                  <a:cubicBezTo>
                    <a:pt x="6413246" y="5050282"/>
                    <a:pt x="6398006" y="5057902"/>
                    <a:pt x="6390386" y="5057902"/>
                  </a:cubicBezTo>
                  <a:cubicBezTo>
                    <a:pt x="6390386" y="5057902"/>
                    <a:pt x="6390386" y="5057902"/>
                    <a:pt x="6390386" y="5057902"/>
                  </a:cubicBezTo>
                  <a:cubicBezTo>
                    <a:pt x="6382766" y="5057902"/>
                    <a:pt x="6375146" y="5057902"/>
                    <a:pt x="6367526" y="5057902"/>
                  </a:cubicBezTo>
                  <a:close/>
                  <a:moveTo>
                    <a:pt x="404114" y="5019802"/>
                  </a:moveTo>
                  <a:cubicBezTo>
                    <a:pt x="388874" y="5004562"/>
                    <a:pt x="396494" y="4981702"/>
                    <a:pt x="419354" y="4974082"/>
                  </a:cubicBezTo>
                  <a:cubicBezTo>
                    <a:pt x="419354" y="4974082"/>
                    <a:pt x="419354" y="4974082"/>
                    <a:pt x="419354" y="4974082"/>
                  </a:cubicBezTo>
                  <a:cubicBezTo>
                    <a:pt x="434594" y="4958842"/>
                    <a:pt x="457454" y="4966462"/>
                    <a:pt x="472694" y="4989322"/>
                  </a:cubicBezTo>
                  <a:cubicBezTo>
                    <a:pt x="472694" y="4989322"/>
                    <a:pt x="472694" y="4989322"/>
                    <a:pt x="472694" y="4989322"/>
                  </a:cubicBezTo>
                  <a:cubicBezTo>
                    <a:pt x="480314" y="5004562"/>
                    <a:pt x="472694" y="5027422"/>
                    <a:pt x="449834" y="5035042"/>
                  </a:cubicBezTo>
                  <a:cubicBezTo>
                    <a:pt x="449834" y="5035042"/>
                    <a:pt x="449834" y="5035042"/>
                    <a:pt x="449834" y="5035042"/>
                  </a:cubicBezTo>
                  <a:cubicBezTo>
                    <a:pt x="449834" y="5042662"/>
                    <a:pt x="442214" y="5042662"/>
                    <a:pt x="434594" y="5042662"/>
                  </a:cubicBezTo>
                  <a:cubicBezTo>
                    <a:pt x="434594" y="5042662"/>
                    <a:pt x="434594" y="5042662"/>
                    <a:pt x="434594" y="5042662"/>
                  </a:cubicBezTo>
                  <a:cubicBezTo>
                    <a:pt x="419354" y="5042662"/>
                    <a:pt x="411734" y="5035042"/>
                    <a:pt x="404114" y="5019802"/>
                  </a:cubicBezTo>
                  <a:close/>
                  <a:moveTo>
                    <a:pt x="6466713" y="4867275"/>
                  </a:moveTo>
                  <a:cubicBezTo>
                    <a:pt x="6451473" y="4859655"/>
                    <a:pt x="6436233" y="4836795"/>
                    <a:pt x="6451473" y="4813808"/>
                  </a:cubicBezTo>
                  <a:cubicBezTo>
                    <a:pt x="6451473" y="4813808"/>
                    <a:pt x="6451473" y="4813808"/>
                    <a:pt x="6451473" y="4813808"/>
                  </a:cubicBezTo>
                  <a:cubicBezTo>
                    <a:pt x="6459093" y="4798568"/>
                    <a:pt x="6481953" y="4790948"/>
                    <a:pt x="6497193" y="4798568"/>
                  </a:cubicBezTo>
                  <a:cubicBezTo>
                    <a:pt x="6497193" y="4798568"/>
                    <a:pt x="6497193" y="4798568"/>
                    <a:pt x="6497193" y="4798568"/>
                  </a:cubicBezTo>
                  <a:cubicBezTo>
                    <a:pt x="6520053" y="4806188"/>
                    <a:pt x="6527673" y="4829048"/>
                    <a:pt x="6520053" y="4844288"/>
                  </a:cubicBezTo>
                  <a:cubicBezTo>
                    <a:pt x="6520053" y="4844288"/>
                    <a:pt x="6520053" y="4844288"/>
                    <a:pt x="6520053" y="4844288"/>
                  </a:cubicBezTo>
                  <a:cubicBezTo>
                    <a:pt x="6512433" y="4859528"/>
                    <a:pt x="6497193" y="4867148"/>
                    <a:pt x="6481953" y="4867148"/>
                  </a:cubicBezTo>
                  <a:cubicBezTo>
                    <a:pt x="6481953" y="4867148"/>
                    <a:pt x="6481953" y="4867148"/>
                    <a:pt x="6481953" y="4867148"/>
                  </a:cubicBezTo>
                  <a:cubicBezTo>
                    <a:pt x="6474333" y="4867148"/>
                    <a:pt x="6474333" y="4867148"/>
                    <a:pt x="6466713" y="4867148"/>
                  </a:cubicBezTo>
                  <a:close/>
                  <a:moveTo>
                    <a:pt x="305054" y="4829175"/>
                  </a:moveTo>
                  <a:cubicBezTo>
                    <a:pt x="297434" y="4806315"/>
                    <a:pt x="305054" y="4783455"/>
                    <a:pt x="327914" y="4775708"/>
                  </a:cubicBezTo>
                  <a:cubicBezTo>
                    <a:pt x="327914" y="4775708"/>
                    <a:pt x="327914" y="4775708"/>
                    <a:pt x="327914" y="4775708"/>
                  </a:cubicBezTo>
                  <a:cubicBezTo>
                    <a:pt x="343154" y="4768088"/>
                    <a:pt x="366014" y="4775708"/>
                    <a:pt x="373634" y="4798568"/>
                  </a:cubicBezTo>
                  <a:cubicBezTo>
                    <a:pt x="373634" y="4798568"/>
                    <a:pt x="373634" y="4798568"/>
                    <a:pt x="373634" y="4798568"/>
                  </a:cubicBezTo>
                  <a:cubicBezTo>
                    <a:pt x="381254" y="4813808"/>
                    <a:pt x="373634" y="4836668"/>
                    <a:pt x="358394" y="4844288"/>
                  </a:cubicBezTo>
                  <a:cubicBezTo>
                    <a:pt x="358394" y="4844288"/>
                    <a:pt x="358394" y="4844288"/>
                    <a:pt x="358394" y="4844288"/>
                  </a:cubicBezTo>
                  <a:cubicBezTo>
                    <a:pt x="350774" y="4851908"/>
                    <a:pt x="343154" y="4851908"/>
                    <a:pt x="343154" y="4851908"/>
                  </a:cubicBezTo>
                  <a:cubicBezTo>
                    <a:pt x="343154" y="4851908"/>
                    <a:pt x="343154" y="4851908"/>
                    <a:pt x="343154" y="4851908"/>
                  </a:cubicBezTo>
                  <a:cubicBezTo>
                    <a:pt x="327914" y="4851908"/>
                    <a:pt x="312674" y="4844288"/>
                    <a:pt x="305054" y="4829048"/>
                  </a:cubicBezTo>
                  <a:close/>
                  <a:moveTo>
                    <a:pt x="6550660" y="4668774"/>
                  </a:moveTo>
                  <a:cubicBezTo>
                    <a:pt x="6535420" y="4661154"/>
                    <a:pt x="6520180" y="4638294"/>
                    <a:pt x="6527800" y="4623054"/>
                  </a:cubicBezTo>
                  <a:cubicBezTo>
                    <a:pt x="6527800" y="4623054"/>
                    <a:pt x="6527800" y="4623054"/>
                    <a:pt x="6527800" y="4623054"/>
                  </a:cubicBezTo>
                  <a:cubicBezTo>
                    <a:pt x="6535420" y="4600194"/>
                    <a:pt x="6558280" y="4592574"/>
                    <a:pt x="6581140" y="4600194"/>
                  </a:cubicBezTo>
                  <a:cubicBezTo>
                    <a:pt x="6581140" y="4600194"/>
                    <a:pt x="6581140" y="4600194"/>
                    <a:pt x="6581140" y="4600194"/>
                  </a:cubicBezTo>
                  <a:cubicBezTo>
                    <a:pt x="6604000" y="4607814"/>
                    <a:pt x="6611620" y="4630674"/>
                    <a:pt x="6604000" y="4645914"/>
                  </a:cubicBezTo>
                  <a:cubicBezTo>
                    <a:pt x="6604000" y="4645914"/>
                    <a:pt x="6604000" y="4645914"/>
                    <a:pt x="6604000" y="4645914"/>
                  </a:cubicBezTo>
                  <a:cubicBezTo>
                    <a:pt x="6604000" y="4645914"/>
                    <a:pt x="6604000" y="4645914"/>
                    <a:pt x="6604000" y="4645914"/>
                  </a:cubicBezTo>
                  <a:cubicBezTo>
                    <a:pt x="6604000" y="4645914"/>
                    <a:pt x="6604000" y="4645914"/>
                    <a:pt x="6604000" y="4645914"/>
                  </a:cubicBezTo>
                  <a:cubicBezTo>
                    <a:pt x="6596380" y="4661154"/>
                    <a:pt x="6581140" y="4668774"/>
                    <a:pt x="6565900" y="4668774"/>
                  </a:cubicBezTo>
                  <a:cubicBezTo>
                    <a:pt x="6565900" y="4668774"/>
                    <a:pt x="6565900" y="4668774"/>
                    <a:pt x="6565900" y="4668774"/>
                  </a:cubicBezTo>
                  <a:cubicBezTo>
                    <a:pt x="6565900" y="4668774"/>
                    <a:pt x="6558280" y="4668774"/>
                    <a:pt x="6550660" y="4668774"/>
                  </a:cubicBezTo>
                  <a:close/>
                  <a:moveTo>
                    <a:pt x="221107" y="4630674"/>
                  </a:moveTo>
                  <a:cubicBezTo>
                    <a:pt x="221107" y="4630674"/>
                    <a:pt x="221107" y="4630674"/>
                    <a:pt x="221107" y="4630674"/>
                  </a:cubicBezTo>
                  <a:cubicBezTo>
                    <a:pt x="221107" y="4630674"/>
                    <a:pt x="221107" y="4630674"/>
                    <a:pt x="221107" y="4630674"/>
                  </a:cubicBezTo>
                  <a:cubicBezTo>
                    <a:pt x="213487" y="4607814"/>
                    <a:pt x="228727" y="4584954"/>
                    <a:pt x="243967" y="4577207"/>
                  </a:cubicBezTo>
                  <a:cubicBezTo>
                    <a:pt x="243967" y="4577207"/>
                    <a:pt x="243967" y="4577207"/>
                    <a:pt x="243967" y="4577207"/>
                  </a:cubicBezTo>
                  <a:cubicBezTo>
                    <a:pt x="266827" y="4569587"/>
                    <a:pt x="289687" y="4584827"/>
                    <a:pt x="297307" y="4600067"/>
                  </a:cubicBezTo>
                  <a:cubicBezTo>
                    <a:pt x="297307" y="4600067"/>
                    <a:pt x="297307" y="4600067"/>
                    <a:pt x="297307" y="4600067"/>
                  </a:cubicBezTo>
                  <a:cubicBezTo>
                    <a:pt x="304927" y="4622927"/>
                    <a:pt x="289687" y="4645787"/>
                    <a:pt x="274447" y="4653534"/>
                  </a:cubicBezTo>
                  <a:cubicBezTo>
                    <a:pt x="274447" y="4653534"/>
                    <a:pt x="274447" y="4653534"/>
                    <a:pt x="274447" y="4653534"/>
                  </a:cubicBezTo>
                  <a:cubicBezTo>
                    <a:pt x="266827" y="4653534"/>
                    <a:pt x="266827" y="4653534"/>
                    <a:pt x="259207" y="4653534"/>
                  </a:cubicBezTo>
                  <a:cubicBezTo>
                    <a:pt x="259207" y="4653534"/>
                    <a:pt x="259207" y="4653534"/>
                    <a:pt x="259207" y="4653534"/>
                  </a:cubicBezTo>
                  <a:cubicBezTo>
                    <a:pt x="243967" y="4653534"/>
                    <a:pt x="228727" y="4645914"/>
                    <a:pt x="221107" y="4630674"/>
                  </a:cubicBezTo>
                  <a:close/>
                  <a:moveTo>
                    <a:pt x="6626860" y="4470400"/>
                  </a:moveTo>
                  <a:cubicBezTo>
                    <a:pt x="6604000" y="4462780"/>
                    <a:pt x="6596380" y="4439920"/>
                    <a:pt x="6604000" y="4416933"/>
                  </a:cubicBezTo>
                  <a:cubicBezTo>
                    <a:pt x="6604000" y="4416933"/>
                    <a:pt x="6604000" y="4416933"/>
                    <a:pt x="6604000" y="4416933"/>
                  </a:cubicBezTo>
                  <a:cubicBezTo>
                    <a:pt x="6604000" y="4401693"/>
                    <a:pt x="6626860" y="4386453"/>
                    <a:pt x="6649720" y="4394073"/>
                  </a:cubicBezTo>
                  <a:cubicBezTo>
                    <a:pt x="6649720" y="4394073"/>
                    <a:pt x="6649720" y="4394073"/>
                    <a:pt x="6649720" y="4394073"/>
                  </a:cubicBezTo>
                  <a:cubicBezTo>
                    <a:pt x="6672580" y="4401693"/>
                    <a:pt x="6680200" y="4424553"/>
                    <a:pt x="6672580" y="4439793"/>
                  </a:cubicBezTo>
                  <a:cubicBezTo>
                    <a:pt x="6672580" y="4439793"/>
                    <a:pt x="6672580" y="4439793"/>
                    <a:pt x="6672580" y="4439793"/>
                  </a:cubicBezTo>
                  <a:cubicBezTo>
                    <a:pt x="6672580" y="4455033"/>
                    <a:pt x="6657340" y="4470273"/>
                    <a:pt x="6634480" y="4470273"/>
                  </a:cubicBezTo>
                  <a:cubicBezTo>
                    <a:pt x="6634480" y="4470273"/>
                    <a:pt x="6634480" y="4470273"/>
                    <a:pt x="6634480" y="4470273"/>
                  </a:cubicBezTo>
                  <a:cubicBezTo>
                    <a:pt x="6634480" y="4470273"/>
                    <a:pt x="6626860" y="4470273"/>
                    <a:pt x="6626860" y="4470273"/>
                  </a:cubicBezTo>
                  <a:close/>
                  <a:moveTo>
                    <a:pt x="152527" y="4424680"/>
                  </a:moveTo>
                  <a:cubicBezTo>
                    <a:pt x="152527" y="4424680"/>
                    <a:pt x="152527" y="4424680"/>
                    <a:pt x="152527" y="4424680"/>
                  </a:cubicBezTo>
                  <a:cubicBezTo>
                    <a:pt x="152527" y="4424680"/>
                    <a:pt x="152527" y="4424680"/>
                    <a:pt x="152527" y="4424680"/>
                  </a:cubicBezTo>
                  <a:cubicBezTo>
                    <a:pt x="144907" y="4401820"/>
                    <a:pt x="160147" y="4378960"/>
                    <a:pt x="175387" y="4378960"/>
                  </a:cubicBezTo>
                  <a:cubicBezTo>
                    <a:pt x="175387" y="4378960"/>
                    <a:pt x="175387" y="4378960"/>
                    <a:pt x="175387" y="4378960"/>
                  </a:cubicBezTo>
                  <a:cubicBezTo>
                    <a:pt x="198247" y="4371340"/>
                    <a:pt x="221107" y="4378960"/>
                    <a:pt x="228727" y="4401820"/>
                  </a:cubicBezTo>
                  <a:cubicBezTo>
                    <a:pt x="228727" y="4401820"/>
                    <a:pt x="228727" y="4401820"/>
                    <a:pt x="228727" y="4401820"/>
                  </a:cubicBezTo>
                  <a:cubicBezTo>
                    <a:pt x="228727" y="4424680"/>
                    <a:pt x="221107" y="4439920"/>
                    <a:pt x="198247" y="4447540"/>
                  </a:cubicBezTo>
                  <a:cubicBezTo>
                    <a:pt x="198247" y="4447540"/>
                    <a:pt x="198247" y="4447540"/>
                    <a:pt x="198247" y="4447540"/>
                  </a:cubicBezTo>
                  <a:cubicBezTo>
                    <a:pt x="198247" y="4447540"/>
                    <a:pt x="190627" y="4447540"/>
                    <a:pt x="190627" y="4447540"/>
                  </a:cubicBezTo>
                  <a:cubicBezTo>
                    <a:pt x="190627" y="4447540"/>
                    <a:pt x="190627" y="4447540"/>
                    <a:pt x="190627" y="4447540"/>
                  </a:cubicBezTo>
                  <a:cubicBezTo>
                    <a:pt x="175387" y="4447540"/>
                    <a:pt x="160147" y="4439920"/>
                    <a:pt x="152527" y="4424680"/>
                  </a:cubicBezTo>
                  <a:close/>
                  <a:moveTo>
                    <a:pt x="6687947" y="4264406"/>
                  </a:moveTo>
                  <a:cubicBezTo>
                    <a:pt x="6665086" y="4256786"/>
                    <a:pt x="6649847" y="4233926"/>
                    <a:pt x="6657467" y="4218686"/>
                  </a:cubicBezTo>
                  <a:cubicBezTo>
                    <a:pt x="6657467" y="4218686"/>
                    <a:pt x="6657467" y="4218686"/>
                    <a:pt x="6657467" y="4218686"/>
                  </a:cubicBezTo>
                  <a:cubicBezTo>
                    <a:pt x="6665086" y="4195826"/>
                    <a:pt x="6680326" y="4180586"/>
                    <a:pt x="6703186" y="4188206"/>
                  </a:cubicBezTo>
                  <a:cubicBezTo>
                    <a:pt x="6703186" y="4188206"/>
                    <a:pt x="6703186" y="4188206"/>
                    <a:pt x="6703186" y="4188206"/>
                  </a:cubicBezTo>
                  <a:cubicBezTo>
                    <a:pt x="6726047" y="4195826"/>
                    <a:pt x="6733667" y="4211066"/>
                    <a:pt x="6733667" y="4233926"/>
                  </a:cubicBezTo>
                  <a:cubicBezTo>
                    <a:pt x="6733667" y="4233926"/>
                    <a:pt x="6733667" y="4233926"/>
                    <a:pt x="6733667" y="4233926"/>
                  </a:cubicBezTo>
                  <a:cubicBezTo>
                    <a:pt x="6726047" y="4249166"/>
                    <a:pt x="6710807" y="4264406"/>
                    <a:pt x="6695567" y="4264406"/>
                  </a:cubicBezTo>
                  <a:cubicBezTo>
                    <a:pt x="6695567" y="4264406"/>
                    <a:pt x="6695567" y="4264406"/>
                    <a:pt x="6695567" y="4264406"/>
                  </a:cubicBezTo>
                  <a:cubicBezTo>
                    <a:pt x="6695567" y="4264406"/>
                    <a:pt x="6687947" y="4264406"/>
                    <a:pt x="6687947" y="4264406"/>
                  </a:cubicBezTo>
                  <a:close/>
                  <a:moveTo>
                    <a:pt x="99187" y="4211066"/>
                  </a:moveTo>
                  <a:cubicBezTo>
                    <a:pt x="91567" y="4195826"/>
                    <a:pt x="106807" y="4172966"/>
                    <a:pt x="122047" y="4165346"/>
                  </a:cubicBezTo>
                  <a:cubicBezTo>
                    <a:pt x="122047" y="4165346"/>
                    <a:pt x="122047" y="4165346"/>
                    <a:pt x="122047" y="4165346"/>
                  </a:cubicBezTo>
                  <a:cubicBezTo>
                    <a:pt x="144907" y="4165346"/>
                    <a:pt x="167767" y="4172966"/>
                    <a:pt x="167767" y="4195826"/>
                  </a:cubicBezTo>
                  <a:cubicBezTo>
                    <a:pt x="167767" y="4195826"/>
                    <a:pt x="167767" y="4195826"/>
                    <a:pt x="167767" y="4195826"/>
                  </a:cubicBezTo>
                  <a:cubicBezTo>
                    <a:pt x="175387" y="4218686"/>
                    <a:pt x="160147" y="4241546"/>
                    <a:pt x="144907" y="4241546"/>
                  </a:cubicBezTo>
                  <a:cubicBezTo>
                    <a:pt x="144907" y="4241546"/>
                    <a:pt x="144907" y="4241546"/>
                    <a:pt x="144907" y="4241546"/>
                  </a:cubicBezTo>
                  <a:cubicBezTo>
                    <a:pt x="137287" y="4241546"/>
                    <a:pt x="137287" y="4241546"/>
                    <a:pt x="129667" y="4241546"/>
                  </a:cubicBezTo>
                  <a:cubicBezTo>
                    <a:pt x="129667" y="4241546"/>
                    <a:pt x="129667" y="4241546"/>
                    <a:pt x="129667" y="4241546"/>
                  </a:cubicBezTo>
                  <a:cubicBezTo>
                    <a:pt x="114427" y="4241546"/>
                    <a:pt x="99187" y="4233926"/>
                    <a:pt x="99187" y="4211066"/>
                  </a:cubicBezTo>
                  <a:close/>
                  <a:moveTo>
                    <a:pt x="6733667" y="4050792"/>
                  </a:moveTo>
                  <a:cubicBezTo>
                    <a:pt x="6710807" y="4050792"/>
                    <a:pt x="6695567" y="4027932"/>
                    <a:pt x="6703187" y="4005072"/>
                  </a:cubicBezTo>
                  <a:cubicBezTo>
                    <a:pt x="6703187" y="4005072"/>
                    <a:pt x="6703187" y="4005072"/>
                    <a:pt x="6703187" y="4005072"/>
                  </a:cubicBezTo>
                  <a:cubicBezTo>
                    <a:pt x="6703187" y="3989832"/>
                    <a:pt x="6726048" y="3974592"/>
                    <a:pt x="6748907" y="3974592"/>
                  </a:cubicBezTo>
                  <a:cubicBezTo>
                    <a:pt x="6748907" y="3974592"/>
                    <a:pt x="6748907" y="3974592"/>
                    <a:pt x="6748907" y="3974592"/>
                  </a:cubicBezTo>
                  <a:cubicBezTo>
                    <a:pt x="6764148" y="3982212"/>
                    <a:pt x="6779387" y="3997452"/>
                    <a:pt x="6779387" y="4020312"/>
                  </a:cubicBezTo>
                  <a:cubicBezTo>
                    <a:pt x="6779387" y="4020312"/>
                    <a:pt x="6779387" y="4020312"/>
                    <a:pt x="6779387" y="4020312"/>
                  </a:cubicBezTo>
                  <a:cubicBezTo>
                    <a:pt x="6771767" y="4043172"/>
                    <a:pt x="6756527" y="4050792"/>
                    <a:pt x="6741287" y="4050792"/>
                  </a:cubicBezTo>
                  <a:cubicBezTo>
                    <a:pt x="6741287" y="4050792"/>
                    <a:pt x="6741287" y="4050792"/>
                    <a:pt x="6741287" y="4050792"/>
                  </a:cubicBezTo>
                  <a:cubicBezTo>
                    <a:pt x="6741287" y="4050792"/>
                    <a:pt x="6733667" y="4050792"/>
                    <a:pt x="6733667" y="4050792"/>
                  </a:cubicBezTo>
                  <a:close/>
                  <a:moveTo>
                    <a:pt x="53340" y="4005072"/>
                  </a:moveTo>
                  <a:cubicBezTo>
                    <a:pt x="45720" y="3982212"/>
                    <a:pt x="60960" y="3959352"/>
                    <a:pt x="83820" y="3959352"/>
                  </a:cubicBezTo>
                  <a:cubicBezTo>
                    <a:pt x="83820" y="3959352"/>
                    <a:pt x="83820" y="3959352"/>
                    <a:pt x="83820" y="3959352"/>
                  </a:cubicBezTo>
                  <a:cubicBezTo>
                    <a:pt x="106680" y="3951732"/>
                    <a:pt x="121920" y="3966972"/>
                    <a:pt x="129540" y="3989832"/>
                  </a:cubicBezTo>
                  <a:cubicBezTo>
                    <a:pt x="129540" y="3989832"/>
                    <a:pt x="129540" y="3989832"/>
                    <a:pt x="129540" y="3989832"/>
                  </a:cubicBezTo>
                  <a:cubicBezTo>
                    <a:pt x="129540" y="4012692"/>
                    <a:pt x="114300" y="4027932"/>
                    <a:pt x="99060" y="4035552"/>
                  </a:cubicBezTo>
                  <a:cubicBezTo>
                    <a:pt x="99060" y="4035552"/>
                    <a:pt x="99060" y="4035552"/>
                    <a:pt x="99060" y="4035552"/>
                  </a:cubicBezTo>
                  <a:cubicBezTo>
                    <a:pt x="91440" y="4035552"/>
                    <a:pt x="91440" y="4035552"/>
                    <a:pt x="91440" y="4035552"/>
                  </a:cubicBezTo>
                  <a:cubicBezTo>
                    <a:pt x="91440" y="4035552"/>
                    <a:pt x="91440" y="4035552"/>
                    <a:pt x="91440" y="4035552"/>
                  </a:cubicBezTo>
                  <a:cubicBezTo>
                    <a:pt x="68580" y="4035552"/>
                    <a:pt x="53340" y="4020312"/>
                    <a:pt x="53340" y="4005072"/>
                  </a:cubicBezTo>
                  <a:close/>
                  <a:moveTo>
                    <a:pt x="6764147" y="3837178"/>
                  </a:moveTo>
                  <a:cubicBezTo>
                    <a:pt x="6748907" y="3837178"/>
                    <a:pt x="6733667" y="3821938"/>
                    <a:pt x="6733667" y="3799078"/>
                  </a:cubicBezTo>
                  <a:cubicBezTo>
                    <a:pt x="6733667" y="3799078"/>
                    <a:pt x="6733667" y="3799078"/>
                    <a:pt x="6733667" y="3799078"/>
                  </a:cubicBezTo>
                  <a:cubicBezTo>
                    <a:pt x="6733667" y="3776218"/>
                    <a:pt x="6756526" y="3760978"/>
                    <a:pt x="6771767" y="3768598"/>
                  </a:cubicBezTo>
                  <a:cubicBezTo>
                    <a:pt x="6771767" y="3768598"/>
                    <a:pt x="6771767" y="3768598"/>
                    <a:pt x="6771767" y="3768598"/>
                  </a:cubicBezTo>
                  <a:cubicBezTo>
                    <a:pt x="6794626" y="3768598"/>
                    <a:pt x="6809867" y="3783838"/>
                    <a:pt x="6809867" y="3806698"/>
                  </a:cubicBezTo>
                  <a:cubicBezTo>
                    <a:pt x="6809867" y="3806698"/>
                    <a:pt x="6809867" y="3806698"/>
                    <a:pt x="6809867" y="3806698"/>
                  </a:cubicBezTo>
                  <a:cubicBezTo>
                    <a:pt x="6809867" y="3829558"/>
                    <a:pt x="6787007" y="3844798"/>
                    <a:pt x="6771767" y="3844798"/>
                  </a:cubicBezTo>
                  <a:cubicBezTo>
                    <a:pt x="6771767" y="3844798"/>
                    <a:pt x="6771767" y="3844798"/>
                    <a:pt x="6771767" y="3844798"/>
                  </a:cubicBezTo>
                  <a:cubicBezTo>
                    <a:pt x="6771767" y="3844798"/>
                    <a:pt x="6764147" y="3837178"/>
                    <a:pt x="6764147" y="3837178"/>
                  </a:cubicBezTo>
                  <a:close/>
                  <a:moveTo>
                    <a:pt x="22860" y="3791458"/>
                  </a:moveTo>
                  <a:cubicBezTo>
                    <a:pt x="22860" y="3791458"/>
                    <a:pt x="22860" y="3791458"/>
                    <a:pt x="22860" y="3791458"/>
                  </a:cubicBezTo>
                  <a:cubicBezTo>
                    <a:pt x="22860" y="3791458"/>
                    <a:pt x="22860" y="3791458"/>
                    <a:pt x="22860" y="3791458"/>
                  </a:cubicBezTo>
                  <a:cubicBezTo>
                    <a:pt x="22860" y="3768598"/>
                    <a:pt x="38100" y="3745738"/>
                    <a:pt x="53340" y="3745738"/>
                  </a:cubicBezTo>
                  <a:cubicBezTo>
                    <a:pt x="53340" y="3745738"/>
                    <a:pt x="53340" y="3745738"/>
                    <a:pt x="53340" y="3745738"/>
                  </a:cubicBezTo>
                  <a:cubicBezTo>
                    <a:pt x="76200" y="3745738"/>
                    <a:pt x="99060" y="3760978"/>
                    <a:pt x="99060" y="3776218"/>
                  </a:cubicBezTo>
                  <a:cubicBezTo>
                    <a:pt x="99060" y="3776218"/>
                    <a:pt x="99060" y="3776218"/>
                    <a:pt x="99060" y="3776218"/>
                  </a:cubicBezTo>
                  <a:cubicBezTo>
                    <a:pt x="99060" y="3799078"/>
                    <a:pt x="83820" y="3821938"/>
                    <a:pt x="60960" y="3821938"/>
                  </a:cubicBezTo>
                  <a:cubicBezTo>
                    <a:pt x="60960" y="3821938"/>
                    <a:pt x="60960" y="3821938"/>
                    <a:pt x="60960" y="3821938"/>
                  </a:cubicBezTo>
                  <a:cubicBezTo>
                    <a:pt x="60960" y="3821938"/>
                    <a:pt x="60960" y="3821938"/>
                    <a:pt x="60960" y="3821938"/>
                  </a:cubicBezTo>
                  <a:cubicBezTo>
                    <a:pt x="60960" y="3821938"/>
                    <a:pt x="60960" y="3821938"/>
                    <a:pt x="60960" y="3821938"/>
                  </a:cubicBezTo>
                  <a:cubicBezTo>
                    <a:pt x="38100" y="3821938"/>
                    <a:pt x="22860" y="3806698"/>
                    <a:pt x="22860" y="3791458"/>
                  </a:cubicBezTo>
                  <a:close/>
                  <a:moveTo>
                    <a:pt x="6787007" y="3623564"/>
                  </a:moveTo>
                  <a:cubicBezTo>
                    <a:pt x="6764147" y="3623564"/>
                    <a:pt x="6748907" y="3608324"/>
                    <a:pt x="6748907" y="3585464"/>
                  </a:cubicBezTo>
                  <a:cubicBezTo>
                    <a:pt x="6748907" y="3585464"/>
                    <a:pt x="6748907" y="3585464"/>
                    <a:pt x="6748907" y="3585464"/>
                  </a:cubicBezTo>
                  <a:cubicBezTo>
                    <a:pt x="6748907" y="3562604"/>
                    <a:pt x="6771767" y="3547364"/>
                    <a:pt x="6787007" y="3554984"/>
                  </a:cubicBezTo>
                  <a:cubicBezTo>
                    <a:pt x="6787007" y="3554984"/>
                    <a:pt x="6787007" y="3554984"/>
                    <a:pt x="6787007" y="3554984"/>
                  </a:cubicBezTo>
                  <a:cubicBezTo>
                    <a:pt x="6809867" y="3554984"/>
                    <a:pt x="6825107" y="3570224"/>
                    <a:pt x="6825107" y="3593084"/>
                  </a:cubicBezTo>
                  <a:cubicBezTo>
                    <a:pt x="6825107" y="3593084"/>
                    <a:pt x="6825107" y="3593084"/>
                    <a:pt x="6825107" y="3593084"/>
                  </a:cubicBezTo>
                  <a:cubicBezTo>
                    <a:pt x="6825107" y="3608324"/>
                    <a:pt x="6809867" y="3631184"/>
                    <a:pt x="6787007" y="3631184"/>
                  </a:cubicBezTo>
                  <a:cubicBezTo>
                    <a:pt x="6787007" y="3631184"/>
                    <a:pt x="6787007" y="3631184"/>
                    <a:pt x="6787007" y="3631184"/>
                  </a:cubicBezTo>
                  <a:cubicBezTo>
                    <a:pt x="6787007" y="3631184"/>
                    <a:pt x="6787007" y="3631184"/>
                    <a:pt x="6787007" y="3623564"/>
                  </a:cubicBezTo>
                  <a:close/>
                  <a:moveTo>
                    <a:pt x="7620" y="3570224"/>
                  </a:moveTo>
                  <a:cubicBezTo>
                    <a:pt x="7620" y="3570224"/>
                    <a:pt x="7620" y="3570224"/>
                    <a:pt x="7620" y="3570224"/>
                  </a:cubicBezTo>
                  <a:cubicBezTo>
                    <a:pt x="7620" y="3570224"/>
                    <a:pt x="7620" y="3570224"/>
                    <a:pt x="7620" y="3570224"/>
                  </a:cubicBezTo>
                  <a:cubicBezTo>
                    <a:pt x="7620" y="3547364"/>
                    <a:pt x="22860" y="3532124"/>
                    <a:pt x="45720" y="3532124"/>
                  </a:cubicBezTo>
                  <a:cubicBezTo>
                    <a:pt x="45720" y="3532124"/>
                    <a:pt x="45720" y="3532124"/>
                    <a:pt x="45720" y="3532124"/>
                  </a:cubicBezTo>
                  <a:cubicBezTo>
                    <a:pt x="60960" y="3532124"/>
                    <a:pt x="83820" y="3547364"/>
                    <a:pt x="83820" y="3570224"/>
                  </a:cubicBezTo>
                  <a:cubicBezTo>
                    <a:pt x="83820" y="3570224"/>
                    <a:pt x="83820" y="3570224"/>
                    <a:pt x="83820" y="3570224"/>
                  </a:cubicBezTo>
                  <a:cubicBezTo>
                    <a:pt x="83820" y="3593084"/>
                    <a:pt x="68580" y="3608324"/>
                    <a:pt x="45720" y="3608324"/>
                  </a:cubicBezTo>
                  <a:cubicBezTo>
                    <a:pt x="45720" y="3608324"/>
                    <a:pt x="45720" y="3608324"/>
                    <a:pt x="45720" y="3608324"/>
                  </a:cubicBezTo>
                  <a:cubicBezTo>
                    <a:pt x="45720" y="3608324"/>
                    <a:pt x="45720" y="3608324"/>
                    <a:pt x="45720" y="3608324"/>
                  </a:cubicBezTo>
                  <a:cubicBezTo>
                    <a:pt x="45720" y="3608324"/>
                    <a:pt x="45720" y="3608324"/>
                    <a:pt x="45720" y="3608324"/>
                  </a:cubicBezTo>
                  <a:cubicBezTo>
                    <a:pt x="22860" y="3608324"/>
                    <a:pt x="7620" y="3593084"/>
                    <a:pt x="7620" y="3570224"/>
                  </a:cubicBezTo>
                  <a:close/>
                  <a:moveTo>
                    <a:pt x="6756526" y="3371850"/>
                  </a:moveTo>
                  <a:cubicBezTo>
                    <a:pt x="6756526" y="3356610"/>
                    <a:pt x="6771767" y="3333750"/>
                    <a:pt x="6794626" y="3333750"/>
                  </a:cubicBezTo>
                  <a:cubicBezTo>
                    <a:pt x="6794626" y="3333750"/>
                    <a:pt x="6794626" y="3333750"/>
                    <a:pt x="6794626" y="3333750"/>
                  </a:cubicBezTo>
                  <a:cubicBezTo>
                    <a:pt x="6809867" y="3333750"/>
                    <a:pt x="6832726" y="3356610"/>
                    <a:pt x="6832726" y="3371850"/>
                  </a:cubicBezTo>
                  <a:cubicBezTo>
                    <a:pt x="6832726" y="3371850"/>
                    <a:pt x="6832726" y="3371850"/>
                    <a:pt x="6832726" y="3371850"/>
                  </a:cubicBezTo>
                  <a:cubicBezTo>
                    <a:pt x="6832726" y="3394710"/>
                    <a:pt x="6809867" y="3409950"/>
                    <a:pt x="6794626" y="3409950"/>
                  </a:cubicBezTo>
                  <a:cubicBezTo>
                    <a:pt x="6794626" y="3409950"/>
                    <a:pt x="6794626" y="3409950"/>
                    <a:pt x="6794626" y="3409950"/>
                  </a:cubicBezTo>
                  <a:cubicBezTo>
                    <a:pt x="6794626" y="3409950"/>
                    <a:pt x="6794626" y="3409950"/>
                    <a:pt x="6794626" y="3409950"/>
                  </a:cubicBezTo>
                  <a:cubicBezTo>
                    <a:pt x="6794626" y="3409950"/>
                    <a:pt x="6794626" y="3409950"/>
                    <a:pt x="6794626" y="3409950"/>
                  </a:cubicBezTo>
                  <a:cubicBezTo>
                    <a:pt x="6771767" y="3409950"/>
                    <a:pt x="6756526" y="3394710"/>
                    <a:pt x="6756526" y="3371850"/>
                  </a:cubicBezTo>
                  <a:close/>
                  <a:moveTo>
                    <a:pt x="38100" y="3394710"/>
                  </a:moveTo>
                  <a:cubicBezTo>
                    <a:pt x="22860" y="3394710"/>
                    <a:pt x="0" y="3379470"/>
                    <a:pt x="0" y="3356610"/>
                  </a:cubicBezTo>
                  <a:cubicBezTo>
                    <a:pt x="0" y="3356610"/>
                    <a:pt x="0" y="3356610"/>
                    <a:pt x="0" y="3356610"/>
                  </a:cubicBezTo>
                  <a:cubicBezTo>
                    <a:pt x="0" y="3333750"/>
                    <a:pt x="22860" y="3318510"/>
                    <a:pt x="38100" y="3318510"/>
                  </a:cubicBezTo>
                  <a:cubicBezTo>
                    <a:pt x="38100" y="3318510"/>
                    <a:pt x="38100" y="3318510"/>
                    <a:pt x="38100" y="3318510"/>
                  </a:cubicBezTo>
                  <a:cubicBezTo>
                    <a:pt x="60960" y="3318510"/>
                    <a:pt x="76200" y="3333750"/>
                    <a:pt x="76200" y="3356610"/>
                  </a:cubicBezTo>
                  <a:cubicBezTo>
                    <a:pt x="76200" y="3356610"/>
                    <a:pt x="76200" y="3356610"/>
                    <a:pt x="76200" y="3356610"/>
                  </a:cubicBezTo>
                  <a:cubicBezTo>
                    <a:pt x="76200" y="3379470"/>
                    <a:pt x="60960" y="3394710"/>
                    <a:pt x="38100" y="3394710"/>
                  </a:cubicBezTo>
                  <a:cubicBezTo>
                    <a:pt x="38100" y="3394710"/>
                    <a:pt x="38100" y="3394710"/>
                    <a:pt x="38100" y="3394710"/>
                  </a:cubicBezTo>
                  <a:cubicBezTo>
                    <a:pt x="38100" y="3394710"/>
                    <a:pt x="38100" y="3394710"/>
                    <a:pt x="38100" y="3394710"/>
                  </a:cubicBezTo>
                  <a:close/>
                  <a:moveTo>
                    <a:pt x="6741287" y="3165856"/>
                  </a:moveTo>
                  <a:cubicBezTo>
                    <a:pt x="6741287" y="3142996"/>
                    <a:pt x="6756527" y="3127756"/>
                    <a:pt x="6779387" y="3120136"/>
                  </a:cubicBezTo>
                  <a:cubicBezTo>
                    <a:pt x="6779387" y="3120136"/>
                    <a:pt x="6779387" y="3120136"/>
                    <a:pt x="6779387" y="3120136"/>
                  </a:cubicBezTo>
                  <a:cubicBezTo>
                    <a:pt x="6802247" y="3120136"/>
                    <a:pt x="6817487" y="3135376"/>
                    <a:pt x="6817487" y="3158236"/>
                  </a:cubicBezTo>
                  <a:cubicBezTo>
                    <a:pt x="6817487" y="3158236"/>
                    <a:pt x="6817487" y="3158236"/>
                    <a:pt x="6817487" y="3158236"/>
                  </a:cubicBezTo>
                  <a:cubicBezTo>
                    <a:pt x="6825107" y="3181096"/>
                    <a:pt x="6809867" y="3196336"/>
                    <a:pt x="6787007" y="3196336"/>
                  </a:cubicBezTo>
                  <a:cubicBezTo>
                    <a:pt x="6787007" y="3196336"/>
                    <a:pt x="6787007" y="3196336"/>
                    <a:pt x="6787007" y="3196336"/>
                  </a:cubicBezTo>
                  <a:cubicBezTo>
                    <a:pt x="6787007" y="3196336"/>
                    <a:pt x="6787007" y="3196336"/>
                    <a:pt x="6779387" y="3196336"/>
                  </a:cubicBezTo>
                  <a:cubicBezTo>
                    <a:pt x="6779387" y="3196336"/>
                    <a:pt x="6779387" y="3196336"/>
                    <a:pt x="6779387" y="3196336"/>
                  </a:cubicBezTo>
                  <a:cubicBezTo>
                    <a:pt x="6764147" y="3196336"/>
                    <a:pt x="6748907" y="3181096"/>
                    <a:pt x="6741287" y="3165856"/>
                  </a:cubicBezTo>
                  <a:close/>
                  <a:moveTo>
                    <a:pt x="45720" y="3181096"/>
                  </a:moveTo>
                  <a:cubicBezTo>
                    <a:pt x="30480" y="3181096"/>
                    <a:pt x="15240" y="3158236"/>
                    <a:pt x="15240" y="3135376"/>
                  </a:cubicBezTo>
                  <a:cubicBezTo>
                    <a:pt x="15240" y="3135376"/>
                    <a:pt x="15240" y="3135376"/>
                    <a:pt x="15240" y="3135376"/>
                  </a:cubicBezTo>
                  <a:cubicBezTo>
                    <a:pt x="15240" y="3120136"/>
                    <a:pt x="30480" y="3104896"/>
                    <a:pt x="53340" y="3104896"/>
                  </a:cubicBezTo>
                  <a:cubicBezTo>
                    <a:pt x="53340" y="3104896"/>
                    <a:pt x="53340" y="3104896"/>
                    <a:pt x="53340" y="3104896"/>
                  </a:cubicBezTo>
                  <a:cubicBezTo>
                    <a:pt x="76200" y="3104896"/>
                    <a:pt x="91440" y="3120136"/>
                    <a:pt x="91440" y="3142996"/>
                  </a:cubicBezTo>
                  <a:cubicBezTo>
                    <a:pt x="91440" y="3142996"/>
                    <a:pt x="91440" y="3142996"/>
                    <a:pt x="91440" y="3142996"/>
                  </a:cubicBezTo>
                  <a:cubicBezTo>
                    <a:pt x="91440" y="3165856"/>
                    <a:pt x="68580" y="3181096"/>
                    <a:pt x="53340" y="3181096"/>
                  </a:cubicBezTo>
                  <a:cubicBezTo>
                    <a:pt x="53340" y="3181096"/>
                    <a:pt x="53340" y="3181096"/>
                    <a:pt x="53340" y="3181096"/>
                  </a:cubicBezTo>
                  <a:cubicBezTo>
                    <a:pt x="53340" y="3181096"/>
                    <a:pt x="45720" y="3181096"/>
                    <a:pt x="45720" y="3181096"/>
                  </a:cubicBezTo>
                  <a:close/>
                  <a:moveTo>
                    <a:pt x="6718426" y="2952242"/>
                  </a:moveTo>
                  <a:cubicBezTo>
                    <a:pt x="6718426" y="2929382"/>
                    <a:pt x="6733667" y="2914142"/>
                    <a:pt x="6756526" y="2906522"/>
                  </a:cubicBezTo>
                  <a:cubicBezTo>
                    <a:pt x="6756526" y="2906522"/>
                    <a:pt x="6756526" y="2906522"/>
                    <a:pt x="6756526" y="2906522"/>
                  </a:cubicBezTo>
                  <a:cubicBezTo>
                    <a:pt x="6771767" y="2906522"/>
                    <a:pt x="6794626" y="2921762"/>
                    <a:pt x="6794626" y="2944622"/>
                  </a:cubicBezTo>
                  <a:cubicBezTo>
                    <a:pt x="6794626" y="2944622"/>
                    <a:pt x="6794626" y="2944622"/>
                    <a:pt x="6794626" y="2944622"/>
                  </a:cubicBezTo>
                  <a:cubicBezTo>
                    <a:pt x="6794626" y="2944622"/>
                    <a:pt x="6794626" y="2944622"/>
                    <a:pt x="6794626" y="2944622"/>
                  </a:cubicBezTo>
                  <a:cubicBezTo>
                    <a:pt x="6794626" y="2944622"/>
                    <a:pt x="6794626" y="2944622"/>
                    <a:pt x="6794626" y="2944622"/>
                  </a:cubicBezTo>
                  <a:cubicBezTo>
                    <a:pt x="6802247" y="2959862"/>
                    <a:pt x="6787007" y="2982722"/>
                    <a:pt x="6764147" y="2982722"/>
                  </a:cubicBezTo>
                  <a:cubicBezTo>
                    <a:pt x="6764147" y="2982722"/>
                    <a:pt x="6764147" y="2982722"/>
                    <a:pt x="6764147" y="2982722"/>
                  </a:cubicBezTo>
                  <a:cubicBezTo>
                    <a:pt x="6764147" y="2982722"/>
                    <a:pt x="6764147" y="2982722"/>
                    <a:pt x="6756526" y="2982722"/>
                  </a:cubicBezTo>
                  <a:cubicBezTo>
                    <a:pt x="6756526" y="2982722"/>
                    <a:pt x="6756526" y="2982722"/>
                    <a:pt x="6756526" y="2982722"/>
                  </a:cubicBezTo>
                  <a:cubicBezTo>
                    <a:pt x="6741287" y="2982722"/>
                    <a:pt x="6726047" y="2975102"/>
                    <a:pt x="6718426" y="2952242"/>
                  </a:cubicBezTo>
                  <a:close/>
                  <a:moveTo>
                    <a:pt x="68580" y="2967482"/>
                  </a:moveTo>
                  <a:cubicBezTo>
                    <a:pt x="45720" y="2959862"/>
                    <a:pt x="38100" y="2944622"/>
                    <a:pt x="38100" y="2921762"/>
                  </a:cubicBezTo>
                  <a:cubicBezTo>
                    <a:pt x="38100" y="2921762"/>
                    <a:pt x="38100" y="2921762"/>
                    <a:pt x="38100" y="2921762"/>
                  </a:cubicBezTo>
                  <a:cubicBezTo>
                    <a:pt x="38100" y="2921762"/>
                    <a:pt x="38100" y="2921762"/>
                    <a:pt x="38100" y="2921762"/>
                  </a:cubicBezTo>
                  <a:cubicBezTo>
                    <a:pt x="38100" y="2921762"/>
                    <a:pt x="38100" y="2921762"/>
                    <a:pt x="38100" y="2921762"/>
                  </a:cubicBezTo>
                  <a:cubicBezTo>
                    <a:pt x="38100" y="2898902"/>
                    <a:pt x="60960" y="2891282"/>
                    <a:pt x="83820" y="2891282"/>
                  </a:cubicBezTo>
                  <a:cubicBezTo>
                    <a:pt x="83820" y="2891282"/>
                    <a:pt x="83820" y="2891282"/>
                    <a:pt x="83820" y="2891282"/>
                  </a:cubicBezTo>
                  <a:cubicBezTo>
                    <a:pt x="99060" y="2891282"/>
                    <a:pt x="114300" y="2914142"/>
                    <a:pt x="114300" y="2937002"/>
                  </a:cubicBezTo>
                  <a:cubicBezTo>
                    <a:pt x="114300" y="2937002"/>
                    <a:pt x="114300" y="2937002"/>
                    <a:pt x="114300" y="2937002"/>
                  </a:cubicBezTo>
                  <a:cubicBezTo>
                    <a:pt x="106680" y="2952242"/>
                    <a:pt x="91440" y="2967482"/>
                    <a:pt x="76200" y="2967482"/>
                  </a:cubicBezTo>
                  <a:cubicBezTo>
                    <a:pt x="76200" y="2967482"/>
                    <a:pt x="76200" y="2967482"/>
                    <a:pt x="76200" y="2967482"/>
                  </a:cubicBezTo>
                  <a:cubicBezTo>
                    <a:pt x="76200" y="2967482"/>
                    <a:pt x="68580" y="2967482"/>
                    <a:pt x="68580" y="2967482"/>
                  </a:cubicBezTo>
                  <a:close/>
                  <a:moveTo>
                    <a:pt x="6687820" y="2746248"/>
                  </a:moveTo>
                  <a:cubicBezTo>
                    <a:pt x="6680200" y="2723388"/>
                    <a:pt x="6695440" y="2700528"/>
                    <a:pt x="6718300" y="2700528"/>
                  </a:cubicBezTo>
                  <a:cubicBezTo>
                    <a:pt x="6718300" y="2700528"/>
                    <a:pt x="6718300" y="2700528"/>
                    <a:pt x="6718300" y="2700528"/>
                  </a:cubicBezTo>
                  <a:cubicBezTo>
                    <a:pt x="6733540" y="2692908"/>
                    <a:pt x="6756400" y="2708148"/>
                    <a:pt x="6764020" y="2731008"/>
                  </a:cubicBezTo>
                  <a:cubicBezTo>
                    <a:pt x="6764020" y="2731008"/>
                    <a:pt x="6764020" y="2731008"/>
                    <a:pt x="6764020" y="2731008"/>
                  </a:cubicBezTo>
                  <a:cubicBezTo>
                    <a:pt x="6764020" y="2746248"/>
                    <a:pt x="6748780" y="2769108"/>
                    <a:pt x="6733540" y="2776728"/>
                  </a:cubicBezTo>
                  <a:cubicBezTo>
                    <a:pt x="6733540" y="2776728"/>
                    <a:pt x="6733540" y="2776728"/>
                    <a:pt x="6733540" y="2776728"/>
                  </a:cubicBezTo>
                  <a:cubicBezTo>
                    <a:pt x="6725920" y="2776728"/>
                    <a:pt x="6725920" y="2776728"/>
                    <a:pt x="6725920" y="2776728"/>
                  </a:cubicBezTo>
                  <a:cubicBezTo>
                    <a:pt x="6725920" y="2776728"/>
                    <a:pt x="6725920" y="2776728"/>
                    <a:pt x="6725920" y="2776728"/>
                  </a:cubicBezTo>
                  <a:cubicBezTo>
                    <a:pt x="6703060" y="2776728"/>
                    <a:pt x="6687820" y="2761488"/>
                    <a:pt x="6687820" y="2746248"/>
                  </a:cubicBezTo>
                  <a:close/>
                  <a:moveTo>
                    <a:pt x="106680" y="2753868"/>
                  </a:moveTo>
                  <a:cubicBezTo>
                    <a:pt x="83820" y="2753868"/>
                    <a:pt x="68580" y="2731008"/>
                    <a:pt x="76200" y="2708148"/>
                  </a:cubicBezTo>
                  <a:cubicBezTo>
                    <a:pt x="76200" y="2708148"/>
                    <a:pt x="76200" y="2708148"/>
                    <a:pt x="76200" y="2708148"/>
                  </a:cubicBezTo>
                  <a:cubicBezTo>
                    <a:pt x="76200" y="2685288"/>
                    <a:pt x="99060" y="2677668"/>
                    <a:pt x="121920" y="2677668"/>
                  </a:cubicBezTo>
                  <a:cubicBezTo>
                    <a:pt x="121920" y="2677668"/>
                    <a:pt x="121920" y="2677668"/>
                    <a:pt x="121920" y="2677668"/>
                  </a:cubicBezTo>
                  <a:cubicBezTo>
                    <a:pt x="144780" y="2685288"/>
                    <a:pt x="152400" y="2708148"/>
                    <a:pt x="152400" y="2723388"/>
                  </a:cubicBezTo>
                  <a:cubicBezTo>
                    <a:pt x="152400" y="2723388"/>
                    <a:pt x="152400" y="2723388"/>
                    <a:pt x="152400" y="2723388"/>
                  </a:cubicBezTo>
                  <a:cubicBezTo>
                    <a:pt x="144780" y="2746248"/>
                    <a:pt x="129540" y="2753868"/>
                    <a:pt x="114300" y="2753868"/>
                  </a:cubicBezTo>
                  <a:cubicBezTo>
                    <a:pt x="114300" y="2753868"/>
                    <a:pt x="114300" y="2753868"/>
                    <a:pt x="114300" y="2753868"/>
                  </a:cubicBezTo>
                  <a:cubicBezTo>
                    <a:pt x="106680" y="2753868"/>
                    <a:pt x="106680" y="2753868"/>
                    <a:pt x="106680" y="2753868"/>
                  </a:cubicBezTo>
                  <a:close/>
                  <a:moveTo>
                    <a:pt x="6634480" y="2540254"/>
                  </a:moveTo>
                  <a:cubicBezTo>
                    <a:pt x="6634480" y="2517394"/>
                    <a:pt x="6642100" y="2494534"/>
                    <a:pt x="6664960" y="2494534"/>
                  </a:cubicBezTo>
                  <a:cubicBezTo>
                    <a:pt x="6664960" y="2494534"/>
                    <a:pt x="6664960" y="2494534"/>
                    <a:pt x="6664960" y="2494534"/>
                  </a:cubicBezTo>
                  <a:cubicBezTo>
                    <a:pt x="6687820" y="2486914"/>
                    <a:pt x="6703060" y="2494534"/>
                    <a:pt x="6710680" y="2517394"/>
                  </a:cubicBezTo>
                  <a:cubicBezTo>
                    <a:pt x="6710680" y="2517394"/>
                    <a:pt x="6710680" y="2517394"/>
                    <a:pt x="6710680" y="2517394"/>
                  </a:cubicBezTo>
                  <a:cubicBezTo>
                    <a:pt x="6718300" y="2540254"/>
                    <a:pt x="6703060" y="2563114"/>
                    <a:pt x="6687820" y="2563114"/>
                  </a:cubicBezTo>
                  <a:cubicBezTo>
                    <a:pt x="6687820" y="2563114"/>
                    <a:pt x="6687820" y="2563114"/>
                    <a:pt x="6687820" y="2563114"/>
                  </a:cubicBezTo>
                  <a:cubicBezTo>
                    <a:pt x="6680200" y="2563114"/>
                    <a:pt x="6680200" y="2563114"/>
                    <a:pt x="6672580" y="2563114"/>
                  </a:cubicBezTo>
                  <a:cubicBezTo>
                    <a:pt x="6672580" y="2563114"/>
                    <a:pt x="6672580" y="2563114"/>
                    <a:pt x="6672580" y="2563114"/>
                  </a:cubicBezTo>
                  <a:cubicBezTo>
                    <a:pt x="6657340" y="2563114"/>
                    <a:pt x="6642100" y="2555494"/>
                    <a:pt x="6634480" y="2540254"/>
                  </a:cubicBezTo>
                  <a:close/>
                  <a:moveTo>
                    <a:pt x="152527" y="2547874"/>
                  </a:moveTo>
                  <a:cubicBezTo>
                    <a:pt x="129667" y="2540254"/>
                    <a:pt x="122047" y="2517394"/>
                    <a:pt x="129667" y="2502154"/>
                  </a:cubicBezTo>
                  <a:cubicBezTo>
                    <a:pt x="129667" y="2502154"/>
                    <a:pt x="129667" y="2502154"/>
                    <a:pt x="129667" y="2502154"/>
                  </a:cubicBezTo>
                  <a:cubicBezTo>
                    <a:pt x="129667" y="2479294"/>
                    <a:pt x="152527" y="2464054"/>
                    <a:pt x="175387" y="2471674"/>
                  </a:cubicBezTo>
                  <a:cubicBezTo>
                    <a:pt x="175387" y="2471674"/>
                    <a:pt x="175387" y="2471674"/>
                    <a:pt x="175387" y="2471674"/>
                  </a:cubicBezTo>
                  <a:cubicBezTo>
                    <a:pt x="190627" y="2479294"/>
                    <a:pt x="205867" y="2502154"/>
                    <a:pt x="198247" y="2517394"/>
                  </a:cubicBezTo>
                  <a:cubicBezTo>
                    <a:pt x="198247" y="2517394"/>
                    <a:pt x="198247" y="2517394"/>
                    <a:pt x="198247" y="2517394"/>
                  </a:cubicBezTo>
                  <a:cubicBezTo>
                    <a:pt x="198247" y="2532634"/>
                    <a:pt x="183007" y="2547874"/>
                    <a:pt x="167767" y="2547874"/>
                  </a:cubicBezTo>
                  <a:cubicBezTo>
                    <a:pt x="167767" y="2547874"/>
                    <a:pt x="167767" y="2547874"/>
                    <a:pt x="167767" y="2547874"/>
                  </a:cubicBezTo>
                  <a:cubicBezTo>
                    <a:pt x="160147" y="2547874"/>
                    <a:pt x="160147" y="2547874"/>
                    <a:pt x="152527" y="2547874"/>
                  </a:cubicBezTo>
                  <a:close/>
                  <a:moveTo>
                    <a:pt x="6573520" y="2334260"/>
                  </a:moveTo>
                  <a:cubicBezTo>
                    <a:pt x="6565900" y="2319020"/>
                    <a:pt x="6581139" y="2296160"/>
                    <a:pt x="6596380" y="2288540"/>
                  </a:cubicBezTo>
                  <a:cubicBezTo>
                    <a:pt x="6596380" y="2288540"/>
                    <a:pt x="6596380" y="2288540"/>
                    <a:pt x="6596380" y="2288540"/>
                  </a:cubicBezTo>
                  <a:cubicBezTo>
                    <a:pt x="6619239" y="2280920"/>
                    <a:pt x="6642100" y="2288540"/>
                    <a:pt x="6649720" y="2311400"/>
                  </a:cubicBezTo>
                  <a:cubicBezTo>
                    <a:pt x="6649720" y="2311400"/>
                    <a:pt x="6649720" y="2311400"/>
                    <a:pt x="6649720" y="2311400"/>
                  </a:cubicBezTo>
                  <a:cubicBezTo>
                    <a:pt x="6657339" y="2334260"/>
                    <a:pt x="6642100" y="2349500"/>
                    <a:pt x="6626860" y="2357120"/>
                  </a:cubicBezTo>
                  <a:cubicBezTo>
                    <a:pt x="6626860" y="2357120"/>
                    <a:pt x="6626860" y="2357120"/>
                    <a:pt x="6626860" y="2357120"/>
                  </a:cubicBezTo>
                  <a:cubicBezTo>
                    <a:pt x="6619239" y="2364740"/>
                    <a:pt x="6611620" y="2364740"/>
                    <a:pt x="6611620" y="2364740"/>
                  </a:cubicBezTo>
                  <a:cubicBezTo>
                    <a:pt x="6611620" y="2364740"/>
                    <a:pt x="6611620" y="2364740"/>
                    <a:pt x="6611620" y="2364740"/>
                  </a:cubicBezTo>
                  <a:cubicBezTo>
                    <a:pt x="6596380" y="2364740"/>
                    <a:pt x="6581139" y="2349500"/>
                    <a:pt x="6573520" y="2334260"/>
                  </a:cubicBezTo>
                  <a:close/>
                  <a:moveTo>
                    <a:pt x="213487" y="2341880"/>
                  </a:moveTo>
                  <a:cubicBezTo>
                    <a:pt x="198247" y="2334260"/>
                    <a:pt x="183007" y="2311400"/>
                    <a:pt x="190627" y="2288413"/>
                  </a:cubicBezTo>
                  <a:cubicBezTo>
                    <a:pt x="190627" y="2288413"/>
                    <a:pt x="190627" y="2288413"/>
                    <a:pt x="190627" y="2288413"/>
                  </a:cubicBezTo>
                  <a:cubicBezTo>
                    <a:pt x="198247" y="2273173"/>
                    <a:pt x="221107" y="2257933"/>
                    <a:pt x="243967" y="2265553"/>
                  </a:cubicBezTo>
                  <a:cubicBezTo>
                    <a:pt x="243967" y="2265553"/>
                    <a:pt x="243967" y="2265553"/>
                    <a:pt x="243967" y="2265553"/>
                  </a:cubicBezTo>
                  <a:cubicBezTo>
                    <a:pt x="259207" y="2273173"/>
                    <a:pt x="274447" y="2296033"/>
                    <a:pt x="266827" y="2319020"/>
                  </a:cubicBezTo>
                  <a:cubicBezTo>
                    <a:pt x="266827" y="2319020"/>
                    <a:pt x="266827" y="2319020"/>
                    <a:pt x="266827" y="2319020"/>
                  </a:cubicBezTo>
                  <a:cubicBezTo>
                    <a:pt x="259207" y="2334260"/>
                    <a:pt x="243967" y="2341880"/>
                    <a:pt x="228727" y="2341880"/>
                  </a:cubicBezTo>
                  <a:cubicBezTo>
                    <a:pt x="228727" y="2341880"/>
                    <a:pt x="228727" y="2341880"/>
                    <a:pt x="228727" y="2341880"/>
                  </a:cubicBezTo>
                  <a:cubicBezTo>
                    <a:pt x="221107" y="2341880"/>
                    <a:pt x="221107" y="2341880"/>
                    <a:pt x="213487" y="2341880"/>
                  </a:cubicBezTo>
                  <a:close/>
                  <a:moveTo>
                    <a:pt x="6497320" y="2135886"/>
                  </a:moveTo>
                  <a:cubicBezTo>
                    <a:pt x="6489700" y="2120646"/>
                    <a:pt x="6504940" y="2097786"/>
                    <a:pt x="6520180" y="2090166"/>
                  </a:cubicBezTo>
                  <a:cubicBezTo>
                    <a:pt x="6520180" y="2090166"/>
                    <a:pt x="6520180" y="2090166"/>
                    <a:pt x="6520180" y="2090166"/>
                  </a:cubicBezTo>
                  <a:cubicBezTo>
                    <a:pt x="6543040" y="2082546"/>
                    <a:pt x="6565900" y="2090166"/>
                    <a:pt x="6573520" y="2105406"/>
                  </a:cubicBezTo>
                  <a:cubicBezTo>
                    <a:pt x="6573520" y="2105406"/>
                    <a:pt x="6573520" y="2105406"/>
                    <a:pt x="6573520" y="2105406"/>
                  </a:cubicBezTo>
                  <a:cubicBezTo>
                    <a:pt x="6581140" y="2128266"/>
                    <a:pt x="6565900" y="2151126"/>
                    <a:pt x="6550660" y="2158873"/>
                  </a:cubicBezTo>
                  <a:cubicBezTo>
                    <a:pt x="6550660" y="2158873"/>
                    <a:pt x="6550660" y="2158873"/>
                    <a:pt x="6550660" y="2158873"/>
                  </a:cubicBezTo>
                  <a:cubicBezTo>
                    <a:pt x="6543040" y="2158873"/>
                    <a:pt x="6543040" y="2158873"/>
                    <a:pt x="6535420" y="2158873"/>
                  </a:cubicBezTo>
                  <a:cubicBezTo>
                    <a:pt x="6535420" y="2158873"/>
                    <a:pt x="6535420" y="2158873"/>
                    <a:pt x="6535420" y="2158873"/>
                  </a:cubicBezTo>
                  <a:cubicBezTo>
                    <a:pt x="6520180" y="2158873"/>
                    <a:pt x="6504940" y="2151253"/>
                    <a:pt x="6497320" y="2136013"/>
                  </a:cubicBezTo>
                  <a:close/>
                  <a:moveTo>
                    <a:pt x="289814" y="2143506"/>
                  </a:moveTo>
                  <a:cubicBezTo>
                    <a:pt x="274574" y="2128266"/>
                    <a:pt x="259334" y="2113026"/>
                    <a:pt x="266954" y="2090039"/>
                  </a:cubicBezTo>
                  <a:cubicBezTo>
                    <a:pt x="266954" y="2090039"/>
                    <a:pt x="266954" y="2090039"/>
                    <a:pt x="266954" y="2090039"/>
                  </a:cubicBezTo>
                  <a:cubicBezTo>
                    <a:pt x="274574" y="2067179"/>
                    <a:pt x="297434" y="2059559"/>
                    <a:pt x="320294" y="2067179"/>
                  </a:cubicBezTo>
                  <a:cubicBezTo>
                    <a:pt x="320294" y="2067179"/>
                    <a:pt x="320294" y="2067179"/>
                    <a:pt x="320294" y="2067179"/>
                  </a:cubicBezTo>
                  <a:cubicBezTo>
                    <a:pt x="335534" y="2074799"/>
                    <a:pt x="350774" y="2097659"/>
                    <a:pt x="343154" y="2120646"/>
                  </a:cubicBezTo>
                  <a:cubicBezTo>
                    <a:pt x="343154" y="2120646"/>
                    <a:pt x="343154" y="2120646"/>
                    <a:pt x="343154" y="2120646"/>
                  </a:cubicBezTo>
                  <a:cubicBezTo>
                    <a:pt x="335534" y="2135886"/>
                    <a:pt x="320294" y="2143506"/>
                    <a:pt x="305054" y="2143506"/>
                  </a:cubicBezTo>
                  <a:cubicBezTo>
                    <a:pt x="305054" y="2143506"/>
                    <a:pt x="305054" y="2143506"/>
                    <a:pt x="305054" y="2143506"/>
                  </a:cubicBezTo>
                  <a:cubicBezTo>
                    <a:pt x="297434" y="2143506"/>
                    <a:pt x="297434" y="2143506"/>
                    <a:pt x="289814" y="2143506"/>
                  </a:cubicBezTo>
                  <a:close/>
                  <a:moveTo>
                    <a:pt x="6413373" y="1945132"/>
                  </a:moveTo>
                  <a:cubicBezTo>
                    <a:pt x="6405753" y="1922272"/>
                    <a:pt x="6413373" y="1899412"/>
                    <a:pt x="6428613" y="1891665"/>
                  </a:cubicBezTo>
                  <a:cubicBezTo>
                    <a:pt x="6428613" y="1891665"/>
                    <a:pt x="6428613" y="1891665"/>
                    <a:pt x="6428613" y="1891665"/>
                  </a:cubicBezTo>
                  <a:cubicBezTo>
                    <a:pt x="6451473" y="1884045"/>
                    <a:pt x="6474333" y="1891665"/>
                    <a:pt x="6481953" y="1914525"/>
                  </a:cubicBezTo>
                  <a:cubicBezTo>
                    <a:pt x="6481953" y="1914525"/>
                    <a:pt x="6481953" y="1914525"/>
                    <a:pt x="6481953" y="1914525"/>
                  </a:cubicBezTo>
                  <a:cubicBezTo>
                    <a:pt x="6481953" y="1914525"/>
                    <a:pt x="6481953" y="1914525"/>
                    <a:pt x="6481953" y="1914525"/>
                  </a:cubicBezTo>
                  <a:cubicBezTo>
                    <a:pt x="6481953" y="1914525"/>
                    <a:pt x="6481953" y="1914525"/>
                    <a:pt x="6481953" y="1914525"/>
                  </a:cubicBezTo>
                  <a:cubicBezTo>
                    <a:pt x="6489573" y="1929765"/>
                    <a:pt x="6481953" y="1952625"/>
                    <a:pt x="6466713" y="1960245"/>
                  </a:cubicBezTo>
                  <a:cubicBezTo>
                    <a:pt x="6466713" y="1960245"/>
                    <a:pt x="6466713" y="1960245"/>
                    <a:pt x="6466713" y="1960245"/>
                  </a:cubicBezTo>
                  <a:cubicBezTo>
                    <a:pt x="6459093" y="1967865"/>
                    <a:pt x="6451473" y="1967865"/>
                    <a:pt x="6443853" y="1967865"/>
                  </a:cubicBezTo>
                  <a:cubicBezTo>
                    <a:pt x="6443853" y="1967865"/>
                    <a:pt x="6443853" y="1967865"/>
                    <a:pt x="6443853" y="1967865"/>
                  </a:cubicBezTo>
                  <a:cubicBezTo>
                    <a:pt x="6436233" y="1967865"/>
                    <a:pt x="6420993" y="1960245"/>
                    <a:pt x="6413373" y="1945005"/>
                  </a:cubicBezTo>
                  <a:close/>
                  <a:moveTo>
                    <a:pt x="381254" y="1945132"/>
                  </a:moveTo>
                  <a:cubicBezTo>
                    <a:pt x="358394" y="1937512"/>
                    <a:pt x="350774" y="1914652"/>
                    <a:pt x="358394" y="1891665"/>
                  </a:cubicBezTo>
                  <a:cubicBezTo>
                    <a:pt x="358394" y="1891665"/>
                    <a:pt x="358394" y="1891665"/>
                    <a:pt x="358394" y="1891665"/>
                  </a:cubicBezTo>
                  <a:cubicBezTo>
                    <a:pt x="373634" y="1876425"/>
                    <a:pt x="396494" y="1868805"/>
                    <a:pt x="411734" y="1876425"/>
                  </a:cubicBezTo>
                  <a:cubicBezTo>
                    <a:pt x="411734" y="1876425"/>
                    <a:pt x="411734" y="1876425"/>
                    <a:pt x="411734" y="1876425"/>
                  </a:cubicBezTo>
                  <a:cubicBezTo>
                    <a:pt x="426974" y="1884045"/>
                    <a:pt x="434594" y="1906905"/>
                    <a:pt x="426974" y="1929892"/>
                  </a:cubicBezTo>
                  <a:cubicBezTo>
                    <a:pt x="426974" y="1929892"/>
                    <a:pt x="426974" y="1929892"/>
                    <a:pt x="426974" y="1929892"/>
                  </a:cubicBezTo>
                  <a:cubicBezTo>
                    <a:pt x="419354" y="1937512"/>
                    <a:pt x="411734" y="1945132"/>
                    <a:pt x="396494" y="1945132"/>
                  </a:cubicBezTo>
                  <a:cubicBezTo>
                    <a:pt x="396494" y="1945132"/>
                    <a:pt x="396494" y="1945132"/>
                    <a:pt x="396494" y="1945132"/>
                  </a:cubicBezTo>
                  <a:cubicBezTo>
                    <a:pt x="388874" y="1945132"/>
                    <a:pt x="381254" y="1945132"/>
                    <a:pt x="381254" y="1945132"/>
                  </a:cubicBezTo>
                  <a:close/>
                  <a:moveTo>
                    <a:pt x="6314186" y="1754378"/>
                  </a:moveTo>
                  <a:cubicBezTo>
                    <a:pt x="6306566" y="1739138"/>
                    <a:pt x="6306566" y="1716278"/>
                    <a:pt x="6329426" y="1708658"/>
                  </a:cubicBezTo>
                  <a:cubicBezTo>
                    <a:pt x="6329426" y="1708658"/>
                    <a:pt x="6329426" y="1708658"/>
                    <a:pt x="6329426" y="1708658"/>
                  </a:cubicBezTo>
                  <a:cubicBezTo>
                    <a:pt x="6344666" y="1693418"/>
                    <a:pt x="6367526" y="1701038"/>
                    <a:pt x="6382766" y="1716278"/>
                  </a:cubicBezTo>
                  <a:cubicBezTo>
                    <a:pt x="6382766" y="1716278"/>
                    <a:pt x="6382766" y="1716278"/>
                    <a:pt x="6382766" y="1716278"/>
                  </a:cubicBezTo>
                  <a:cubicBezTo>
                    <a:pt x="6382766" y="1716278"/>
                    <a:pt x="6382766" y="1716278"/>
                    <a:pt x="6382766" y="1716278"/>
                  </a:cubicBezTo>
                  <a:cubicBezTo>
                    <a:pt x="6382766" y="1716278"/>
                    <a:pt x="6382766" y="1716278"/>
                    <a:pt x="6382766" y="1716278"/>
                  </a:cubicBezTo>
                  <a:cubicBezTo>
                    <a:pt x="6390386" y="1739138"/>
                    <a:pt x="6382766" y="1761998"/>
                    <a:pt x="6367526" y="1769745"/>
                  </a:cubicBezTo>
                  <a:cubicBezTo>
                    <a:pt x="6367526" y="1769745"/>
                    <a:pt x="6367526" y="1769745"/>
                    <a:pt x="6367526" y="1769745"/>
                  </a:cubicBezTo>
                  <a:cubicBezTo>
                    <a:pt x="6359906" y="1777365"/>
                    <a:pt x="6352286" y="1777365"/>
                    <a:pt x="6344666" y="1777365"/>
                  </a:cubicBezTo>
                  <a:cubicBezTo>
                    <a:pt x="6344666" y="1777365"/>
                    <a:pt x="6344666" y="1777365"/>
                    <a:pt x="6344666" y="1777365"/>
                  </a:cubicBezTo>
                  <a:cubicBezTo>
                    <a:pt x="6329426" y="1777365"/>
                    <a:pt x="6321806" y="1769745"/>
                    <a:pt x="6314186" y="1754505"/>
                  </a:cubicBezTo>
                  <a:close/>
                  <a:moveTo>
                    <a:pt x="480441" y="1754378"/>
                  </a:moveTo>
                  <a:cubicBezTo>
                    <a:pt x="457581" y="1746758"/>
                    <a:pt x="449961" y="1723898"/>
                    <a:pt x="465201" y="1700911"/>
                  </a:cubicBezTo>
                  <a:cubicBezTo>
                    <a:pt x="465201" y="1700911"/>
                    <a:pt x="465201" y="1700911"/>
                    <a:pt x="465201" y="1700911"/>
                  </a:cubicBezTo>
                  <a:cubicBezTo>
                    <a:pt x="465201" y="1700911"/>
                    <a:pt x="465201" y="1700911"/>
                    <a:pt x="465201" y="1700911"/>
                  </a:cubicBezTo>
                  <a:cubicBezTo>
                    <a:pt x="465201" y="1700911"/>
                    <a:pt x="465201" y="1700911"/>
                    <a:pt x="465201" y="1700911"/>
                  </a:cubicBezTo>
                  <a:cubicBezTo>
                    <a:pt x="472821" y="1685671"/>
                    <a:pt x="495681" y="1678051"/>
                    <a:pt x="518541" y="1685671"/>
                  </a:cubicBezTo>
                  <a:cubicBezTo>
                    <a:pt x="518541" y="1685671"/>
                    <a:pt x="518541" y="1685671"/>
                    <a:pt x="518541" y="1685671"/>
                  </a:cubicBezTo>
                  <a:cubicBezTo>
                    <a:pt x="533781" y="1700911"/>
                    <a:pt x="541401" y="1723771"/>
                    <a:pt x="526161" y="1739138"/>
                  </a:cubicBezTo>
                  <a:cubicBezTo>
                    <a:pt x="526161" y="1739138"/>
                    <a:pt x="526161" y="1739138"/>
                    <a:pt x="526161" y="1739138"/>
                  </a:cubicBezTo>
                  <a:cubicBezTo>
                    <a:pt x="518541" y="1754378"/>
                    <a:pt x="510921" y="1761998"/>
                    <a:pt x="495681" y="1761998"/>
                  </a:cubicBezTo>
                  <a:cubicBezTo>
                    <a:pt x="495681" y="1761998"/>
                    <a:pt x="495681" y="1761998"/>
                    <a:pt x="495681" y="1761998"/>
                  </a:cubicBezTo>
                  <a:cubicBezTo>
                    <a:pt x="488061" y="1761998"/>
                    <a:pt x="480441" y="1754378"/>
                    <a:pt x="480441" y="1754378"/>
                  </a:cubicBezTo>
                  <a:close/>
                  <a:moveTo>
                    <a:pt x="6199886" y="1578864"/>
                  </a:moveTo>
                  <a:cubicBezTo>
                    <a:pt x="6199886" y="1578864"/>
                    <a:pt x="6199886" y="1578864"/>
                    <a:pt x="6199886" y="1578864"/>
                  </a:cubicBezTo>
                  <a:cubicBezTo>
                    <a:pt x="6199886" y="1578864"/>
                    <a:pt x="6199886" y="1578864"/>
                    <a:pt x="6199886" y="1578864"/>
                  </a:cubicBezTo>
                  <a:cubicBezTo>
                    <a:pt x="6199886" y="1578864"/>
                    <a:pt x="6199886" y="1578864"/>
                    <a:pt x="6199886" y="1578864"/>
                  </a:cubicBezTo>
                  <a:cubicBezTo>
                    <a:pt x="6199886" y="1571244"/>
                    <a:pt x="6199886" y="1571244"/>
                    <a:pt x="6199886" y="1571244"/>
                  </a:cubicBezTo>
                  <a:cubicBezTo>
                    <a:pt x="6199886" y="1571244"/>
                    <a:pt x="6199886" y="1571244"/>
                    <a:pt x="6199886" y="1571244"/>
                  </a:cubicBezTo>
                  <a:cubicBezTo>
                    <a:pt x="6184646" y="1556004"/>
                    <a:pt x="6192266" y="1533144"/>
                    <a:pt x="6207506" y="1517777"/>
                  </a:cubicBezTo>
                  <a:cubicBezTo>
                    <a:pt x="6207506" y="1517777"/>
                    <a:pt x="6207506" y="1517777"/>
                    <a:pt x="6207506" y="1517777"/>
                  </a:cubicBezTo>
                  <a:cubicBezTo>
                    <a:pt x="6230366" y="1510157"/>
                    <a:pt x="6253226" y="1510157"/>
                    <a:pt x="6260846" y="1533017"/>
                  </a:cubicBezTo>
                  <a:cubicBezTo>
                    <a:pt x="6260846" y="1533017"/>
                    <a:pt x="6260846" y="1533017"/>
                    <a:pt x="6260846" y="1533017"/>
                  </a:cubicBezTo>
                  <a:cubicBezTo>
                    <a:pt x="6260846" y="1533017"/>
                    <a:pt x="6260846" y="1533017"/>
                    <a:pt x="6260846" y="1533017"/>
                  </a:cubicBezTo>
                  <a:cubicBezTo>
                    <a:pt x="6260846" y="1533017"/>
                    <a:pt x="6260846" y="1533017"/>
                    <a:pt x="6260846" y="1533017"/>
                  </a:cubicBezTo>
                  <a:cubicBezTo>
                    <a:pt x="6268466" y="1533017"/>
                    <a:pt x="6268466" y="1533017"/>
                    <a:pt x="6268466" y="1533017"/>
                  </a:cubicBezTo>
                  <a:cubicBezTo>
                    <a:pt x="6268466" y="1533017"/>
                    <a:pt x="6268466" y="1533017"/>
                    <a:pt x="6268466" y="1533017"/>
                  </a:cubicBezTo>
                  <a:cubicBezTo>
                    <a:pt x="6276086" y="1555877"/>
                    <a:pt x="6276086" y="1578737"/>
                    <a:pt x="6253226" y="1586484"/>
                  </a:cubicBezTo>
                  <a:cubicBezTo>
                    <a:pt x="6253226" y="1586484"/>
                    <a:pt x="6253226" y="1586484"/>
                    <a:pt x="6253226" y="1586484"/>
                  </a:cubicBezTo>
                  <a:cubicBezTo>
                    <a:pt x="6245606" y="1594104"/>
                    <a:pt x="6237986" y="1594104"/>
                    <a:pt x="6230366" y="1594104"/>
                  </a:cubicBezTo>
                  <a:cubicBezTo>
                    <a:pt x="6230366" y="1594104"/>
                    <a:pt x="6230366" y="1594104"/>
                    <a:pt x="6230366" y="1594104"/>
                  </a:cubicBezTo>
                  <a:cubicBezTo>
                    <a:pt x="6222746" y="1594104"/>
                    <a:pt x="6207506" y="1586484"/>
                    <a:pt x="6199886" y="1578864"/>
                  </a:cubicBezTo>
                  <a:close/>
                  <a:moveTo>
                    <a:pt x="587248" y="1571244"/>
                  </a:moveTo>
                  <a:cubicBezTo>
                    <a:pt x="572008" y="1556004"/>
                    <a:pt x="564388" y="1533144"/>
                    <a:pt x="579628" y="1517777"/>
                  </a:cubicBezTo>
                  <a:cubicBezTo>
                    <a:pt x="579628" y="1517777"/>
                    <a:pt x="579628" y="1517777"/>
                    <a:pt x="579628" y="1517777"/>
                  </a:cubicBezTo>
                  <a:cubicBezTo>
                    <a:pt x="587248" y="1502537"/>
                    <a:pt x="610108" y="1494917"/>
                    <a:pt x="632968" y="1510157"/>
                  </a:cubicBezTo>
                  <a:cubicBezTo>
                    <a:pt x="632968" y="1510157"/>
                    <a:pt x="632968" y="1510157"/>
                    <a:pt x="632968" y="1510157"/>
                  </a:cubicBezTo>
                  <a:cubicBezTo>
                    <a:pt x="648208" y="1517777"/>
                    <a:pt x="655828" y="1540637"/>
                    <a:pt x="640588" y="1563624"/>
                  </a:cubicBezTo>
                  <a:cubicBezTo>
                    <a:pt x="640588" y="1563624"/>
                    <a:pt x="640588" y="1563624"/>
                    <a:pt x="640588" y="1563624"/>
                  </a:cubicBezTo>
                  <a:cubicBezTo>
                    <a:pt x="632968" y="1571244"/>
                    <a:pt x="625348" y="1578864"/>
                    <a:pt x="610108" y="1578864"/>
                  </a:cubicBezTo>
                  <a:cubicBezTo>
                    <a:pt x="610108" y="1578864"/>
                    <a:pt x="610108" y="1578864"/>
                    <a:pt x="610108" y="1578864"/>
                  </a:cubicBezTo>
                  <a:cubicBezTo>
                    <a:pt x="602488" y="1578864"/>
                    <a:pt x="594868" y="1578864"/>
                    <a:pt x="587248" y="1571244"/>
                  </a:cubicBezTo>
                  <a:close/>
                  <a:moveTo>
                    <a:pt x="6077839" y="1403350"/>
                  </a:moveTo>
                  <a:cubicBezTo>
                    <a:pt x="6062599" y="1380490"/>
                    <a:pt x="6070219" y="1357630"/>
                    <a:pt x="6085459" y="1349883"/>
                  </a:cubicBezTo>
                  <a:cubicBezTo>
                    <a:pt x="6085459" y="1349883"/>
                    <a:pt x="6085459" y="1349883"/>
                    <a:pt x="6085459" y="1349883"/>
                  </a:cubicBezTo>
                  <a:cubicBezTo>
                    <a:pt x="6100699" y="1334643"/>
                    <a:pt x="6123559" y="1334643"/>
                    <a:pt x="6138799" y="1357503"/>
                  </a:cubicBezTo>
                  <a:cubicBezTo>
                    <a:pt x="6138799" y="1357503"/>
                    <a:pt x="6138799" y="1357503"/>
                    <a:pt x="6138799" y="1357503"/>
                  </a:cubicBezTo>
                  <a:cubicBezTo>
                    <a:pt x="6146419" y="1372743"/>
                    <a:pt x="6146419" y="1395603"/>
                    <a:pt x="6131179" y="1410970"/>
                  </a:cubicBezTo>
                  <a:cubicBezTo>
                    <a:pt x="6131179" y="1410970"/>
                    <a:pt x="6131179" y="1410970"/>
                    <a:pt x="6131179" y="1410970"/>
                  </a:cubicBezTo>
                  <a:cubicBezTo>
                    <a:pt x="6123559" y="1410970"/>
                    <a:pt x="6115939" y="1418590"/>
                    <a:pt x="6108319" y="1418590"/>
                  </a:cubicBezTo>
                  <a:cubicBezTo>
                    <a:pt x="6108319" y="1418590"/>
                    <a:pt x="6108319" y="1418590"/>
                    <a:pt x="6108319" y="1418590"/>
                  </a:cubicBezTo>
                  <a:cubicBezTo>
                    <a:pt x="6093079" y="1418590"/>
                    <a:pt x="6085459" y="1410970"/>
                    <a:pt x="6077839" y="1403350"/>
                  </a:cubicBezTo>
                  <a:close/>
                  <a:moveTo>
                    <a:pt x="709168" y="1395730"/>
                  </a:moveTo>
                  <a:cubicBezTo>
                    <a:pt x="693928" y="1380490"/>
                    <a:pt x="693928" y="1357630"/>
                    <a:pt x="701548" y="1342263"/>
                  </a:cubicBezTo>
                  <a:cubicBezTo>
                    <a:pt x="701548" y="1342263"/>
                    <a:pt x="701548" y="1342263"/>
                    <a:pt x="701548" y="1342263"/>
                  </a:cubicBezTo>
                  <a:cubicBezTo>
                    <a:pt x="716788" y="1327023"/>
                    <a:pt x="739648" y="1319403"/>
                    <a:pt x="754888" y="1334643"/>
                  </a:cubicBezTo>
                  <a:cubicBezTo>
                    <a:pt x="754888" y="1334643"/>
                    <a:pt x="754888" y="1334643"/>
                    <a:pt x="754888" y="1334643"/>
                  </a:cubicBezTo>
                  <a:cubicBezTo>
                    <a:pt x="777748" y="1349883"/>
                    <a:pt x="777748" y="1372743"/>
                    <a:pt x="762508" y="1388110"/>
                  </a:cubicBezTo>
                  <a:cubicBezTo>
                    <a:pt x="762508" y="1388110"/>
                    <a:pt x="762508" y="1388110"/>
                    <a:pt x="762508" y="1388110"/>
                  </a:cubicBezTo>
                  <a:cubicBezTo>
                    <a:pt x="754888" y="1395730"/>
                    <a:pt x="747268" y="1403350"/>
                    <a:pt x="732028" y="1403350"/>
                  </a:cubicBezTo>
                  <a:cubicBezTo>
                    <a:pt x="732028" y="1403350"/>
                    <a:pt x="732028" y="1403350"/>
                    <a:pt x="732028" y="1403350"/>
                  </a:cubicBezTo>
                  <a:cubicBezTo>
                    <a:pt x="724408" y="1403350"/>
                    <a:pt x="716788" y="1403350"/>
                    <a:pt x="709168" y="1395730"/>
                  </a:cubicBezTo>
                  <a:close/>
                  <a:moveTo>
                    <a:pt x="5940552" y="1235710"/>
                  </a:moveTo>
                  <a:cubicBezTo>
                    <a:pt x="5932932" y="1220470"/>
                    <a:pt x="5932932" y="1197610"/>
                    <a:pt x="5948172" y="1182243"/>
                  </a:cubicBezTo>
                  <a:cubicBezTo>
                    <a:pt x="5948172" y="1182243"/>
                    <a:pt x="5948172" y="1182243"/>
                    <a:pt x="5948172" y="1182243"/>
                  </a:cubicBezTo>
                  <a:cubicBezTo>
                    <a:pt x="5963412" y="1167003"/>
                    <a:pt x="5986272" y="1167003"/>
                    <a:pt x="6001512" y="1182243"/>
                  </a:cubicBezTo>
                  <a:cubicBezTo>
                    <a:pt x="6001512" y="1182243"/>
                    <a:pt x="6001512" y="1182243"/>
                    <a:pt x="6001512" y="1182243"/>
                  </a:cubicBezTo>
                  <a:cubicBezTo>
                    <a:pt x="6016752" y="1205103"/>
                    <a:pt x="6009132" y="1227963"/>
                    <a:pt x="5993892" y="1243330"/>
                  </a:cubicBezTo>
                  <a:cubicBezTo>
                    <a:pt x="5993892" y="1243330"/>
                    <a:pt x="5993892" y="1243330"/>
                    <a:pt x="5993892" y="1243330"/>
                  </a:cubicBezTo>
                  <a:cubicBezTo>
                    <a:pt x="5986272" y="1243330"/>
                    <a:pt x="5978652" y="1250950"/>
                    <a:pt x="5971032" y="1250950"/>
                  </a:cubicBezTo>
                  <a:cubicBezTo>
                    <a:pt x="5971032" y="1250950"/>
                    <a:pt x="5971032" y="1250950"/>
                    <a:pt x="5971032" y="1250950"/>
                  </a:cubicBezTo>
                  <a:cubicBezTo>
                    <a:pt x="5963412" y="1250950"/>
                    <a:pt x="5948172" y="1243330"/>
                    <a:pt x="5940552" y="1235710"/>
                  </a:cubicBezTo>
                  <a:close/>
                  <a:moveTo>
                    <a:pt x="846455" y="1228090"/>
                  </a:moveTo>
                  <a:cubicBezTo>
                    <a:pt x="831215" y="1212850"/>
                    <a:pt x="831215" y="1189990"/>
                    <a:pt x="838835" y="1174623"/>
                  </a:cubicBezTo>
                  <a:cubicBezTo>
                    <a:pt x="838835" y="1174623"/>
                    <a:pt x="838835" y="1174623"/>
                    <a:pt x="838835" y="1174623"/>
                  </a:cubicBezTo>
                  <a:cubicBezTo>
                    <a:pt x="854075" y="1159383"/>
                    <a:pt x="876935" y="1159383"/>
                    <a:pt x="892175" y="1174623"/>
                  </a:cubicBezTo>
                  <a:cubicBezTo>
                    <a:pt x="892175" y="1174623"/>
                    <a:pt x="892175" y="1174623"/>
                    <a:pt x="892175" y="1174623"/>
                  </a:cubicBezTo>
                  <a:cubicBezTo>
                    <a:pt x="907415" y="1182243"/>
                    <a:pt x="915035" y="1205103"/>
                    <a:pt x="899795" y="1228090"/>
                  </a:cubicBezTo>
                  <a:cubicBezTo>
                    <a:pt x="899795" y="1228090"/>
                    <a:pt x="899795" y="1228090"/>
                    <a:pt x="899795" y="1228090"/>
                  </a:cubicBezTo>
                  <a:cubicBezTo>
                    <a:pt x="892175" y="1235710"/>
                    <a:pt x="884555" y="1235710"/>
                    <a:pt x="869315" y="1235710"/>
                  </a:cubicBezTo>
                  <a:cubicBezTo>
                    <a:pt x="869315" y="1235710"/>
                    <a:pt x="869315" y="1235710"/>
                    <a:pt x="869315" y="1235710"/>
                  </a:cubicBezTo>
                  <a:cubicBezTo>
                    <a:pt x="861695" y="1235710"/>
                    <a:pt x="854075" y="1235710"/>
                    <a:pt x="846455" y="1228090"/>
                  </a:cubicBezTo>
                  <a:close/>
                  <a:moveTo>
                    <a:pt x="5803265" y="1083056"/>
                  </a:moveTo>
                  <a:cubicBezTo>
                    <a:pt x="5788025" y="1067816"/>
                    <a:pt x="5788025" y="1037336"/>
                    <a:pt x="5803265" y="1029589"/>
                  </a:cubicBezTo>
                  <a:cubicBezTo>
                    <a:pt x="5803265" y="1029589"/>
                    <a:pt x="5803265" y="1029589"/>
                    <a:pt x="5803265" y="1029589"/>
                  </a:cubicBezTo>
                  <a:cubicBezTo>
                    <a:pt x="5818505" y="1014349"/>
                    <a:pt x="5841365" y="1014349"/>
                    <a:pt x="5856605" y="1029589"/>
                  </a:cubicBezTo>
                  <a:cubicBezTo>
                    <a:pt x="5856605" y="1029589"/>
                    <a:pt x="5856605" y="1029589"/>
                    <a:pt x="5856605" y="1029589"/>
                  </a:cubicBezTo>
                  <a:cubicBezTo>
                    <a:pt x="5871845" y="1044829"/>
                    <a:pt x="5871845" y="1067689"/>
                    <a:pt x="5856605" y="1083056"/>
                  </a:cubicBezTo>
                  <a:cubicBezTo>
                    <a:pt x="5856605" y="1083056"/>
                    <a:pt x="5856605" y="1083056"/>
                    <a:pt x="5856605" y="1083056"/>
                  </a:cubicBezTo>
                  <a:cubicBezTo>
                    <a:pt x="5848985" y="1090676"/>
                    <a:pt x="5833745" y="1090676"/>
                    <a:pt x="5826125" y="1090676"/>
                  </a:cubicBezTo>
                  <a:cubicBezTo>
                    <a:pt x="5826125" y="1090676"/>
                    <a:pt x="5826125" y="1090676"/>
                    <a:pt x="5826125" y="1090676"/>
                  </a:cubicBezTo>
                  <a:cubicBezTo>
                    <a:pt x="5818505" y="1090676"/>
                    <a:pt x="5810885" y="1090676"/>
                    <a:pt x="5803265" y="1083056"/>
                  </a:cubicBezTo>
                  <a:close/>
                  <a:moveTo>
                    <a:pt x="991362" y="1067816"/>
                  </a:moveTo>
                  <a:cubicBezTo>
                    <a:pt x="976122" y="1052576"/>
                    <a:pt x="976122" y="1029716"/>
                    <a:pt x="991362" y="1014349"/>
                  </a:cubicBezTo>
                  <a:cubicBezTo>
                    <a:pt x="991362" y="1014349"/>
                    <a:pt x="991362" y="1014349"/>
                    <a:pt x="991362" y="1014349"/>
                  </a:cubicBezTo>
                  <a:cubicBezTo>
                    <a:pt x="1006602" y="999109"/>
                    <a:pt x="1029462" y="999109"/>
                    <a:pt x="1044702" y="1014349"/>
                  </a:cubicBezTo>
                  <a:cubicBezTo>
                    <a:pt x="1044702" y="1014349"/>
                    <a:pt x="1044702" y="1014349"/>
                    <a:pt x="1044702" y="1014349"/>
                  </a:cubicBezTo>
                  <a:cubicBezTo>
                    <a:pt x="1059942" y="1029589"/>
                    <a:pt x="1059942" y="1052449"/>
                    <a:pt x="1044702" y="1067816"/>
                  </a:cubicBezTo>
                  <a:cubicBezTo>
                    <a:pt x="1044702" y="1067816"/>
                    <a:pt x="1044702" y="1067816"/>
                    <a:pt x="1044702" y="1067816"/>
                  </a:cubicBezTo>
                  <a:cubicBezTo>
                    <a:pt x="1037082" y="1075436"/>
                    <a:pt x="1029462" y="1083056"/>
                    <a:pt x="1014222" y="1083056"/>
                  </a:cubicBezTo>
                  <a:cubicBezTo>
                    <a:pt x="1014222" y="1083056"/>
                    <a:pt x="1014222" y="1083056"/>
                    <a:pt x="1014222" y="1083056"/>
                  </a:cubicBezTo>
                  <a:cubicBezTo>
                    <a:pt x="1006602" y="1083056"/>
                    <a:pt x="998982" y="1075436"/>
                    <a:pt x="991362" y="1067816"/>
                  </a:cubicBezTo>
                  <a:close/>
                  <a:moveTo>
                    <a:pt x="5643118" y="930529"/>
                  </a:moveTo>
                  <a:cubicBezTo>
                    <a:pt x="5627878" y="922909"/>
                    <a:pt x="5627878" y="892429"/>
                    <a:pt x="5643118" y="877062"/>
                  </a:cubicBezTo>
                  <a:cubicBezTo>
                    <a:pt x="5643118" y="877062"/>
                    <a:pt x="5643118" y="877062"/>
                    <a:pt x="5643118" y="877062"/>
                  </a:cubicBezTo>
                  <a:cubicBezTo>
                    <a:pt x="5658358" y="861822"/>
                    <a:pt x="5681218" y="861822"/>
                    <a:pt x="5696458" y="877062"/>
                  </a:cubicBezTo>
                  <a:cubicBezTo>
                    <a:pt x="5696458" y="877062"/>
                    <a:pt x="5696458" y="877062"/>
                    <a:pt x="5696458" y="877062"/>
                  </a:cubicBezTo>
                  <a:cubicBezTo>
                    <a:pt x="5711698" y="892302"/>
                    <a:pt x="5711698" y="915162"/>
                    <a:pt x="5704078" y="930529"/>
                  </a:cubicBezTo>
                  <a:cubicBezTo>
                    <a:pt x="5704078" y="930529"/>
                    <a:pt x="5704078" y="930529"/>
                    <a:pt x="5704078" y="930529"/>
                  </a:cubicBezTo>
                  <a:cubicBezTo>
                    <a:pt x="5696458" y="938149"/>
                    <a:pt x="5681218" y="945769"/>
                    <a:pt x="5673598" y="945769"/>
                  </a:cubicBezTo>
                  <a:cubicBezTo>
                    <a:pt x="5673598" y="945769"/>
                    <a:pt x="5673598" y="945769"/>
                    <a:pt x="5673598" y="945769"/>
                  </a:cubicBezTo>
                  <a:cubicBezTo>
                    <a:pt x="5665978" y="945769"/>
                    <a:pt x="5650738" y="938149"/>
                    <a:pt x="5643118" y="930529"/>
                  </a:cubicBezTo>
                  <a:close/>
                  <a:moveTo>
                    <a:pt x="1143889" y="922909"/>
                  </a:moveTo>
                  <a:cubicBezTo>
                    <a:pt x="1128649" y="907669"/>
                    <a:pt x="1128649" y="877189"/>
                    <a:pt x="1143889" y="869442"/>
                  </a:cubicBezTo>
                  <a:cubicBezTo>
                    <a:pt x="1143889" y="869442"/>
                    <a:pt x="1143889" y="869442"/>
                    <a:pt x="1143889" y="869442"/>
                  </a:cubicBezTo>
                  <a:cubicBezTo>
                    <a:pt x="1143889" y="869442"/>
                    <a:pt x="1143889" y="869442"/>
                    <a:pt x="1143889" y="869442"/>
                  </a:cubicBezTo>
                  <a:cubicBezTo>
                    <a:pt x="1143889" y="869442"/>
                    <a:pt x="1143889" y="869442"/>
                    <a:pt x="1143889" y="869442"/>
                  </a:cubicBezTo>
                  <a:cubicBezTo>
                    <a:pt x="1159129" y="854202"/>
                    <a:pt x="1189609" y="854202"/>
                    <a:pt x="1197229" y="869442"/>
                  </a:cubicBezTo>
                  <a:cubicBezTo>
                    <a:pt x="1197229" y="869442"/>
                    <a:pt x="1197229" y="869442"/>
                    <a:pt x="1197229" y="869442"/>
                  </a:cubicBezTo>
                  <a:cubicBezTo>
                    <a:pt x="1212469" y="884682"/>
                    <a:pt x="1212469" y="907542"/>
                    <a:pt x="1197229" y="922909"/>
                  </a:cubicBezTo>
                  <a:cubicBezTo>
                    <a:pt x="1197229" y="922909"/>
                    <a:pt x="1197229" y="922909"/>
                    <a:pt x="1197229" y="922909"/>
                  </a:cubicBezTo>
                  <a:cubicBezTo>
                    <a:pt x="1189609" y="930529"/>
                    <a:pt x="1181989" y="930529"/>
                    <a:pt x="1174369" y="930529"/>
                  </a:cubicBezTo>
                  <a:cubicBezTo>
                    <a:pt x="1174369" y="930529"/>
                    <a:pt x="1174369" y="930529"/>
                    <a:pt x="1174369" y="930529"/>
                  </a:cubicBezTo>
                  <a:cubicBezTo>
                    <a:pt x="1159129" y="930529"/>
                    <a:pt x="1151509" y="930529"/>
                    <a:pt x="1143889" y="922909"/>
                  </a:cubicBezTo>
                  <a:close/>
                  <a:moveTo>
                    <a:pt x="5482971" y="793115"/>
                  </a:moveTo>
                  <a:cubicBezTo>
                    <a:pt x="5482971" y="793115"/>
                    <a:pt x="5482971" y="793115"/>
                    <a:pt x="5482971" y="793115"/>
                  </a:cubicBezTo>
                  <a:cubicBezTo>
                    <a:pt x="5467731" y="785495"/>
                    <a:pt x="5467731" y="762635"/>
                    <a:pt x="5475351" y="739648"/>
                  </a:cubicBezTo>
                  <a:cubicBezTo>
                    <a:pt x="5475351" y="739648"/>
                    <a:pt x="5475351" y="739648"/>
                    <a:pt x="5475351" y="739648"/>
                  </a:cubicBezTo>
                  <a:cubicBezTo>
                    <a:pt x="5490591" y="724408"/>
                    <a:pt x="5513451" y="724408"/>
                    <a:pt x="5528691" y="739648"/>
                  </a:cubicBezTo>
                  <a:cubicBezTo>
                    <a:pt x="5528691" y="739648"/>
                    <a:pt x="5528691" y="739648"/>
                    <a:pt x="5528691" y="739648"/>
                  </a:cubicBezTo>
                  <a:cubicBezTo>
                    <a:pt x="5551551" y="747268"/>
                    <a:pt x="5551551" y="770128"/>
                    <a:pt x="5536311" y="793115"/>
                  </a:cubicBezTo>
                  <a:cubicBezTo>
                    <a:pt x="5536311" y="793115"/>
                    <a:pt x="5536311" y="793115"/>
                    <a:pt x="5536311" y="793115"/>
                  </a:cubicBezTo>
                  <a:cubicBezTo>
                    <a:pt x="5528691" y="800735"/>
                    <a:pt x="5521071" y="808355"/>
                    <a:pt x="5505831" y="808355"/>
                  </a:cubicBezTo>
                  <a:cubicBezTo>
                    <a:pt x="5505831" y="808355"/>
                    <a:pt x="5505831" y="808355"/>
                    <a:pt x="5505831" y="808355"/>
                  </a:cubicBezTo>
                  <a:cubicBezTo>
                    <a:pt x="5498211" y="808355"/>
                    <a:pt x="5490591" y="800735"/>
                    <a:pt x="5482971" y="793115"/>
                  </a:cubicBezTo>
                  <a:close/>
                  <a:moveTo>
                    <a:pt x="1304036" y="777875"/>
                  </a:moveTo>
                  <a:cubicBezTo>
                    <a:pt x="1296416" y="762635"/>
                    <a:pt x="1296416" y="739775"/>
                    <a:pt x="1311656" y="724408"/>
                  </a:cubicBezTo>
                  <a:cubicBezTo>
                    <a:pt x="1311656" y="724408"/>
                    <a:pt x="1311656" y="724408"/>
                    <a:pt x="1311656" y="724408"/>
                  </a:cubicBezTo>
                  <a:cubicBezTo>
                    <a:pt x="1311656" y="724408"/>
                    <a:pt x="1311656" y="724408"/>
                    <a:pt x="1311656" y="724408"/>
                  </a:cubicBezTo>
                  <a:cubicBezTo>
                    <a:pt x="1311656" y="724408"/>
                    <a:pt x="1311656" y="724408"/>
                    <a:pt x="1311656" y="724408"/>
                  </a:cubicBezTo>
                  <a:cubicBezTo>
                    <a:pt x="1326896" y="716788"/>
                    <a:pt x="1349756" y="716788"/>
                    <a:pt x="1364996" y="732028"/>
                  </a:cubicBezTo>
                  <a:cubicBezTo>
                    <a:pt x="1364996" y="732028"/>
                    <a:pt x="1364996" y="732028"/>
                    <a:pt x="1364996" y="732028"/>
                  </a:cubicBezTo>
                  <a:cubicBezTo>
                    <a:pt x="1380236" y="747268"/>
                    <a:pt x="1372616" y="777748"/>
                    <a:pt x="1357376" y="785495"/>
                  </a:cubicBezTo>
                  <a:cubicBezTo>
                    <a:pt x="1357376" y="785495"/>
                    <a:pt x="1357376" y="785495"/>
                    <a:pt x="1357376" y="785495"/>
                  </a:cubicBezTo>
                  <a:cubicBezTo>
                    <a:pt x="1349756" y="793115"/>
                    <a:pt x="1342136" y="793115"/>
                    <a:pt x="1334516" y="793115"/>
                  </a:cubicBezTo>
                  <a:cubicBezTo>
                    <a:pt x="1334516" y="793115"/>
                    <a:pt x="1334516" y="793115"/>
                    <a:pt x="1334516" y="793115"/>
                  </a:cubicBezTo>
                  <a:cubicBezTo>
                    <a:pt x="1326896" y="793115"/>
                    <a:pt x="1311656" y="793115"/>
                    <a:pt x="1304036" y="777875"/>
                  </a:cubicBezTo>
                  <a:close/>
                  <a:moveTo>
                    <a:pt x="5315204" y="671068"/>
                  </a:moveTo>
                  <a:cubicBezTo>
                    <a:pt x="5299964" y="655828"/>
                    <a:pt x="5292344" y="632968"/>
                    <a:pt x="5307584" y="617601"/>
                  </a:cubicBezTo>
                  <a:cubicBezTo>
                    <a:pt x="5307584" y="617601"/>
                    <a:pt x="5307584" y="617601"/>
                    <a:pt x="5307584" y="617601"/>
                  </a:cubicBezTo>
                  <a:cubicBezTo>
                    <a:pt x="5315204" y="602361"/>
                    <a:pt x="5338064" y="594741"/>
                    <a:pt x="5360924" y="609981"/>
                  </a:cubicBezTo>
                  <a:cubicBezTo>
                    <a:pt x="5360924" y="609981"/>
                    <a:pt x="5360924" y="609981"/>
                    <a:pt x="5360924" y="609981"/>
                  </a:cubicBezTo>
                  <a:cubicBezTo>
                    <a:pt x="5376164" y="617601"/>
                    <a:pt x="5376164" y="640461"/>
                    <a:pt x="5368544" y="663448"/>
                  </a:cubicBezTo>
                  <a:cubicBezTo>
                    <a:pt x="5368544" y="663448"/>
                    <a:pt x="5368544" y="663448"/>
                    <a:pt x="5368544" y="663448"/>
                  </a:cubicBezTo>
                  <a:cubicBezTo>
                    <a:pt x="5360924" y="671068"/>
                    <a:pt x="5345684" y="678688"/>
                    <a:pt x="5338064" y="678688"/>
                  </a:cubicBezTo>
                  <a:cubicBezTo>
                    <a:pt x="5338064" y="678688"/>
                    <a:pt x="5338064" y="678688"/>
                    <a:pt x="5338064" y="678688"/>
                  </a:cubicBezTo>
                  <a:cubicBezTo>
                    <a:pt x="5330444" y="678688"/>
                    <a:pt x="5322824" y="678688"/>
                    <a:pt x="5315204" y="671068"/>
                  </a:cubicBezTo>
                  <a:close/>
                  <a:moveTo>
                    <a:pt x="1479423" y="655828"/>
                  </a:moveTo>
                  <a:cubicBezTo>
                    <a:pt x="1464183" y="632968"/>
                    <a:pt x="1471803" y="610108"/>
                    <a:pt x="1487043" y="602361"/>
                  </a:cubicBezTo>
                  <a:cubicBezTo>
                    <a:pt x="1487043" y="602361"/>
                    <a:pt x="1487043" y="602361"/>
                    <a:pt x="1487043" y="602361"/>
                  </a:cubicBezTo>
                  <a:cubicBezTo>
                    <a:pt x="1487043" y="602361"/>
                    <a:pt x="1487043" y="602361"/>
                    <a:pt x="1487043" y="602361"/>
                  </a:cubicBezTo>
                  <a:cubicBezTo>
                    <a:pt x="1487043" y="602361"/>
                    <a:pt x="1487043" y="602361"/>
                    <a:pt x="1487043" y="602361"/>
                  </a:cubicBezTo>
                  <a:cubicBezTo>
                    <a:pt x="1502283" y="587121"/>
                    <a:pt x="1525143" y="594741"/>
                    <a:pt x="1540383" y="609981"/>
                  </a:cubicBezTo>
                  <a:cubicBezTo>
                    <a:pt x="1540383" y="609981"/>
                    <a:pt x="1540383" y="609981"/>
                    <a:pt x="1540383" y="609981"/>
                  </a:cubicBezTo>
                  <a:cubicBezTo>
                    <a:pt x="1548003" y="625221"/>
                    <a:pt x="1548003" y="648081"/>
                    <a:pt x="1532763" y="663448"/>
                  </a:cubicBezTo>
                  <a:cubicBezTo>
                    <a:pt x="1532763" y="663448"/>
                    <a:pt x="1532763" y="663448"/>
                    <a:pt x="1532763" y="663448"/>
                  </a:cubicBezTo>
                  <a:cubicBezTo>
                    <a:pt x="1525143" y="663448"/>
                    <a:pt x="1517523" y="671068"/>
                    <a:pt x="1509903" y="671068"/>
                  </a:cubicBezTo>
                  <a:cubicBezTo>
                    <a:pt x="1509903" y="671068"/>
                    <a:pt x="1509903" y="671068"/>
                    <a:pt x="1509903" y="671068"/>
                  </a:cubicBezTo>
                  <a:cubicBezTo>
                    <a:pt x="1494663" y="671068"/>
                    <a:pt x="1487043" y="663448"/>
                    <a:pt x="1479423" y="655828"/>
                  </a:cubicBezTo>
                  <a:close/>
                  <a:moveTo>
                    <a:pt x="5139817" y="556641"/>
                  </a:moveTo>
                  <a:cubicBezTo>
                    <a:pt x="5139817" y="556641"/>
                    <a:pt x="5139817" y="556641"/>
                    <a:pt x="5139817" y="556641"/>
                  </a:cubicBezTo>
                  <a:cubicBezTo>
                    <a:pt x="5116957" y="541401"/>
                    <a:pt x="5109337" y="518541"/>
                    <a:pt x="5124577" y="503174"/>
                  </a:cubicBezTo>
                  <a:cubicBezTo>
                    <a:pt x="5124577" y="503174"/>
                    <a:pt x="5124577" y="503174"/>
                    <a:pt x="5124577" y="503174"/>
                  </a:cubicBezTo>
                  <a:cubicBezTo>
                    <a:pt x="5132197" y="487934"/>
                    <a:pt x="5155057" y="480314"/>
                    <a:pt x="5177917" y="487934"/>
                  </a:cubicBezTo>
                  <a:cubicBezTo>
                    <a:pt x="5177917" y="487934"/>
                    <a:pt x="5177917" y="487934"/>
                    <a:pt x="5177917" y="487934"/>
                  </a:cubicBezTo>
                  <a:cubicBezTo>
                    <a:pt x="5193157" y="503174"/>
                    <a:pt x="5200777" y="526034"/>
                    <a:pt x="5185537" y="541401"/>
                  </a:cubicBezTo>
                  <a:cubicBezTo>
                    <a:pt x="5185537" y="541401"/>
                    <a:pt x="5185537" y="541401"/>
                    <a:pt x="5185537" y="541401"/>
                  </a:cubicBezTo>
                  <a:cubicBezTo>
                    <a:pt x="5185537" y="556641"/>
                    <a:pt x="5170297" y="564261"/>
                    <a:pt x="5155057" y="564261"/>
                  </a:cubicBezTo>
                  <a:cubicBezTo>
                    <a:pt x="5155057" y="564261"/>
                    <a:pt x="5155057" y="564261"/>
                    <a:pt x="5155057" y="564261"/>
                  </a:cubicBezTo>
                  <a:cubicBezTo>
                    <a:pt x="5147437" y="564261"/>
                    <a:pt x="5139817" y="556641"/>
                    <a:pt x="5139817" y="556641"/>
                  </a:cubicBezTo>
                  <a:close/>
                  <a:moveTo>
                    <a:pt x="1654810" y="533781"/>
                  </a:moveTo>
                  <a:cubicBezTo>
                    <a:pt x="1647190" y="518541"/>
                    <a:pt x="1654810" y="495681"/>
                    <a:pt x="1670050" y="480314"/>
                  </a:cubicBezTo>
                  <a:cubicBezTo>
                    <a:pt x="1670050" y="480314"/>
                    <a:pt x="1670050" y="480314"/>
                    <a:pt x="1670050" y="480314"/>
                  </a:cubicBezTo>
                  <a:cubicBezTo>
                    <a:pt x="1685290" y="472694"/>
                    <a:pt x="1708150" y="480314"/>
                    <a:pt x="1723390" y="495554"/>
                  </a:cubicBezTo>
                  <a:cubicBezTo>
                    <a:pt x="1723390" y="495554"/>
                    <a:pt x="1723390" y="495554"/>
                    <a:pt x="1723390" y="495554"/>
                  </a:cubicBezTo>
                  <a:cubicBezTo>
                    <a:pt x="1731010" y="510794"/>
                    <a:pt x="1723390" y="533654"/>
                    <a:pt x="1708150" y="549021"/>
                  </a:cubicBezTo>
                  <a:cubicBezTo>
                    <a:pt x="1708150" y="549021"/>
                    <a:pt x="1708150" y="549021"/>
                    <a:pt x="1708150" y="549021"/>
                  </a:cubicBezTo>
                  <a:cubicBezTo>
                    <a:pt x="1700530" y="549021"/>
                    <a:pt x="1692910" y="556641"/>
                    <a:pt x="1685290" y="556641"/>
                  </a:cubicBezTo>
                  <a:cubicBezTo>
                    <a:pt x="1685290" y="556641"/>
                    <a:pt x="1685290" y="556641"/>
                    <a:pt x="1685290" y="556641"/>
                  </a:cubicBezTo>
                  <a:cubicBezTo>
                    <a:pt x="1677670" y="556641"/>
                    <a:pt x="1662430" y="549021"/>
                    <a:pt x="1654810" y="533781"/>
                  </a:cubicBezTo>
                  <a:close/>
                  <a:moveTo>
                    <a:pt x="4949190" y="449834"/>
                  </a:moveTo>
                  <a:cubicBezTo>
                    <a:pt x="4949190" y="449834"/>
                    <a:pt x="4949190" y="449834"/>
                    <a:pt x="4949190" y="449834"/>
                  </a:cubicBezTo>
                  <a:cubicBezTo>
                    <a:pt x="4933950" y="442214"/>
                    <a:pt x="4926330" y="419354"/>
                    <a:pt x="4933950" y="404114"/>
                  </a:cubicBezTo>
                  <a:cubicBezTo>
                    <a:pt x="4933950" y="404114"/>
                    <a:pt x="4933950" y="404114"/>
                    <a:pt x="4933950" y="404114"/>
                  </a:cubicBezTo>
                  <a:cubicBezTo>
                    <a:pt x="4949190" y="381254"/>
                    <a:pt x="4972050" y="373634"/>
                    <a:pt x="4987290" y="381254"/>
                  </a:cubicBezTo>
                  <a:cubicBezTo>
                    <a:pt x="4987290" y="381254"/>
                    <a:pt x="4987290" y="381254"/>
                    <a:pt x="4987290" y="381254"/>
                  </a:cubicBezTo>
                  <a:cubicBezTo>
                    <a:pt x="5002530" y="396494"/>
                    <a:pt x="5010150" y="419354"/>
                    <a:pt x="5002530" y="434721"/>
                  </a:cubicBezTo>
                  <a:cubicBezTo>
                    <a:pt x="5002530" y="434721"/>
                    <a:pt x="5002530" y="434721"/>
                    <a:pt x="5002530" y="434721"/>
                  </a:cubicBezTo>
                  <a:cubicBezTo>
                    <a:pt x="4994910" y="449961"/>
                    <a:pt x="4979670" y="457581"/>
                    <a:pt x="4972050" y="457581"/>
                  </a:cubicBezTo>
                  <a:cubicBezTo>
                    <a:pt x="4972050" y="457581"/>
                    <a:pt x="4972050" y="457581"/>
                    <a:pt x="4972050" y="457581"/>
                  </a:cubicBezTo>
                  <a:cubicBezTo>
                    <a:pt x="4964430" y="457581"/>
                    <a:pt x="4956810" y="457581"/>
                    <a:pt x="4949190" y="449961"/>
                  </a:cubicBezTo>
                  <a:close/>
                  <a:moveTo>
                    <a:pt x="1845437" y="426974"/>
                  </a:moveTo>
                  <a:cubicBezTo>
                    <a:pt x="1830197" y="411734"/>
                    <a:pt x="1837817" y="388874"/>
                    <a:pt x="1860677" y="381254"/>
                  </a:cubicBezTo>
                  <a:cubicBezTo>
                    <a:pt x="1860677" y="381254"/>
                    <a:pt x="1860677" y="381254"/>
                    <a:pt x="1860677" y="381254"/>
                  </a:cubicBezTo>
                  <a:cubicBezTo>
                    <a:pt x="1875917" y="366014"/>
                    <a:pt x="1898777" y="373634"/>
                    <a:pt x="1906397" y="396494"/>
                  </a:cubicBezTo>
                  <a:cubicBezTo>
                    <a:pt x="1906397" y="396494"/>
                    <a:pt x="1906397" y="396494"/>
                    <a:pt x="1906397" y="396494"/>
                  </a:cubicBezTo>
                  <a:cubicBezTo>
                    <a:pt x="1921637" y="411734"/>
                    <a:pt x="1914017" y="434594"/>
                    <a:pt x="1891157" y="442214"/>
                  </a:cubicBezTo>
                  <a:cubicBezTo>
                    <a:pt x="1891157" y="442214"/>
                    <a:pt x="1891157" y="442214"/>
                    <a:pt x="1891157" y="442214"/>
                  </a:cubicBezTo>
                  <a:cubicBezTo>
                    <a:pt x="1891157" y="449834"/>
                    <a:pt x="1883537" y="449834"/>
                    <a:pt x="1875917" y="449834"/>
                  </a:cubicBezTo>
                  <a:cubicBezTo>
                    <a:pt x="1875917" y="449834"/>
                    <a:pt x="1875917" y="449834"/>
                    <a:pt x="1875917" y="449834"/>
                  </a:cubicBezTo>
                  <a:cubicBezTo>
                    <a:pt x="1860677" y="449834"/>
                    <a:pt x="1845437" y="442214"/>
                    <a:pt x="1845437" y="426974"/>
                  </a:cubicBezTo>
                  <a:close/>
                  <a:moveTo>
                    <a:pt x="4758563" y="358267"/>
                  </a:moveTo>
                  <a:cubicBezTo>
                    <a:pt x="4743323" y="350647"/>
                    <a:pt x="4735703" y="327787"/>
                    <a:pt x="4743323" y="312547"/>
                  </a:cubicBezTo>
                  <a:cubicBezTo>
                    <a:pt x="4743323" y="312547"/>
                    <a:pt x="4743323" y="312547"/>
                    <a:pt x="4743323" y="312547"/>
                  </a:cubicBezTo>
                  <a:cubicBezTo>
                    <a:pt x="4750943" y="289687"/>
                    <a:pt x="4773803" y="282067"/>
                    <a:pt x="4789043" y="289687"/>
                  </a:cubicBezTo>
                  <a:cubicBezTo>
                    <a:pt x="4789043" y="289687"/>
                    <a:pt x="4789043" y="289687"/>
                    <a:pt x="4789043" y="289687"/>
                  </a:cubicBezTo>
                  <a:cubicBezTo>
                    <a:pt x="4811903" y="297307"/>
                    <a:pt x="4819523" y="320167"/>
                    <a:pt x="4811903" y="343154"/>
                  </a:cubicBezTo>
                  <a:cubicBezTo>
                    <a:pt x="4811903" y="343154"/>
                    <a:pt x="4811903" y="343154"/>
                    <a:pt x="4811903" y="343154"/>
                  </a:cubicBezTo>
                  <a:cubicBezTo>
                    <a:pt x="4804283" y="358394"/>
                    <a:pt x="4789043" y="366014"/>
                    <a:pt x="4773803" y="366014"/>
                  </a:cubicBezTo>
                  <a:cubicBezTo>
                    <a:pt x="4773803" y="366014"/>
                    <a:pt x="4773803" y="366014"/>
                    <a:pt x="4773803" y="366014"/>
                  </a:cubicBezTo>
                  <a:cubicBezTo>
                    <a:pt x="4773803" y="366014"/>
                    <a:pt x="4766183" y="366014"/>
                    <a:pt x="4758563" y="358394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51304" y="281940"/>
                    <a:pt x="2051304" y="281940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04644" y="304800"/>
                    <a:pt x="2104644" y="30480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81784" y="358267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66544" y="358267"/>
                    <a:pt x="206654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44949" y="228473"/>
                    <a:pt x="4544949" y="228473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590669" y="213233"/>
                    <a:pt x="4590669" y="21323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13529" y="258953"/>
                    <a:pt x="4613529" y="25895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7542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460"/>
                  </a:moveTo>
                  <a:cubicBezTo>
                    <a:pt x="2226691" y="236220"/>
                    <a:pt x="2234311" y="213360"/>
                    <a:pt x="2257171" y="205740"/>
                  </a:cubicBezTo>
                  <a:cubicBezTo>
                    <a:pt x="2257171" y="205740"/>
                    <a:pt x="2257171" y="205740"/>
                    <a:pt x="2257171" y="205740"/>
                  </a:cubicBezTo>
                  <a:cubicBezTo>
                    <a:pt x="2272411" y="198120"/>
                    <a:pt x="2295271" y="205740"/>
                    <a:pt x="2302891" y="228600"/>
                  </a:cubicBezTo>
                  <a:cubicBezTo>
                    <a:pt x="2302891" y="228600"/>
                    <a:pt x="2302891" y="228600"/>
                    <a:pt x="2302891" y="228600"/>
                  </a:cubicBezTo>
                  <a:cubicBezTo>
                    <a:pt x="2310511" y="243840"/>
                    <a:pt x="2302891" y="266700"/>
                    <a:pt x="2280031" y="274320"/>
                  </a:cubicBezTo>
                  <a:cubicBezTo>
                    <a:pt x="2280031" y="274320"/>
                    <a:pt x="2280031" y="274320"/>
                    <a:pt x="2280031" y="274320"/>
                  </a:cubicBezTo>
                  <a:cubicBezTo>
                    <a:pt x="2280031" y="274320"/>
                    <a:pt x="2272411" y="281940"/>
                    <a:pt x="2272411" y="281940"/>
                  </a:cubicBezTo>
                  <a:cubicBezTo>
                    <a:pt x="2272411" y="281940"/>
                    <a:pt x="2272411" y="281940"/>
                    <a:pt x="2272411" y="281940"/>
                  </a:cubicBezTo>
                  <a:cubicBezTo>
                    <a:pt x="2249551" y="281940"/>
                    <a:pt x="2241931" y="266700"/>
                    <a:pt x="2234311" y="251460"/>
                  </a:cubicBezTo>
                  <a:close/>
                  <a:moveTo>
                    <a:pt x="4361942" y="213360"/>
                  </a:moveTo>
                  <a:cubicBezTo>
                    <a:pt x="4346702" y="205740"/>
                    <a:pt x="4331462" y="190500"/>
                    <a:pt x="4339082" y="167640"/>
                  </a:cubicBezTo>
                  <a:cubicBezTo>
                    <a:pt x="4339082" y="167640"/>
                    <a:pt x="4339082" y="167640"/>
                    <a:pt x="4339082" y="167640"/>
                  </a:cubicBezTo>
                  <a:cubicBezTo>
                    <a:pt x="4346702" y="144780"/>
                    <a:pt x="4361942" y="137160"/>
                    <a:pt x="4384802" y="144780"/>
                  </a:cubicBezTo>
                  <a:cubicBezTo>
                    <a:pt x="4384802" y="144780"/>
                    <a:pt x="4384802" y="144780"/>
                    <a:pt x="4384802" y="144780"/>
                  </a:cubicBezTo>
                  <a:cubicBezTo>
                    <a:pt x="4384802" y="144780"/>
                    <a:pt x="4384802" y="144780"/>
                    <a:pt x="4384802" y="144780"/>
                  </a:cubicBezTo>
                  <a:cubicBezTo>
                    <a:pt x="4384802" y="144780"/>
                    <a:pt x="4384802" y="144780"/>
                    <a:pt x="4384802" y="144780"/>
                  </a:cubicBezTo>
                  <a:cubicBezTo>
                    <a:pt x="4407662" y="144780"/>
                    <a:pt x="4415282" y="167640"/>
                    <a:pt x="4407662" y="190500"/>
                  </a:cubicBezTo>
                  <a:cubicBezTo>
                    <a:pt x="4407662" y="190500"/>
                    <a:pt x="4407662" y="190500"/>
                    <a:pt x="4407662" y="190500"/>
                  </a:cubicBezTo>
                  <a:cubicBezTo>
                    <a:pt x="4407662" y="205740"/>
                    <a:pt x="4392422" y="213360"/>
                    <a:pt x="4377182" y="213360"/>
                  </a:cubicBezTo>
                  <a:cubicBezTo>
                    <a:pt x="4377182" y="213360"/>
                    <a:pt x="4377182" y="213360"/>
                    <a:pt x="4377182" y="213360"/>
                  </a:cubicBezTo>
                  <a:cubicBezTo>
                    <a:pt x="4369562" y="213360"/>
                    <a:pt x="4369562" y="213360"/>
                    <a:pt x="4361942" y="213360"/>
                  </a:cubicBezTo>
                  <a:close/>
                  <a:moveTo>
                    <a:pt x="2432558" y="182880"/>
                  </a:moveTo>
                  <a:cubicBezTo>
                    <a:pt x="2432558" y="167640"/>
                    <a:pt x="2440178" y="144780"/>
                    <a:pt x="2463038" y="137160"/>
                  </a:cubicBezTo>
                  <a:cubicBezTo>
                    <a:pt x="2463038" y="137160"/>
                    <a:pt x="2463038" y="137160"/>
                    <a:pt x="2463038" y="137160"/>
                  </a:cubicBezTo>
                  <a:cubicBezTo>
                    <a:pt x="2478278" y="129540"/>
                    <a:pt x="2501138" y="144780"/>
                    <a:pt x="2508758" y="160020"/>
                  </a:cubicBezTo>
                  <a:cubicBezTo>
                    <a:pt x="2508758" y="160020"/>
                    <a:pt x="2508758" y="160020"/>
                    <a:pt x="2508758" y="160020"/>
                  </a:cubicBezTo>
                  <a:cubicBezTo>
                    <a:pt x="2516378" y="182880"/>
                    <a:pt x="2501138" y="205740"/>
                    <a:pt x="2485898" y="213487"/>
                  </a:cubicBezTo>
                  <a:cubicBezTo>
                    <a:pt x="2485898" y="213487"/>
                    <a:pt x="2485898" y="213487"/>
                    <a:pt x="2485898" y="213487"/>
                  </a:cubicBezTo>
                  <a:cubicBezTo>
                    <a:pt x="2478278" y="213487"/>
                    <a:pt x="2478278" y="213487"/>
                    <a:pt x="2470658" y="213487"/>
                  </a:cubicBezTo>
                  <a:cubicBezTo>
                    <a:pt x="2470658" y="213487"/>
                    <a:pt x="2470658" y="213487"/>
                    <a:pt x="2470658" y="213487"/>
                  </a:cubicBezTo>
                  <a:cubicBezTo>
                    <a:pt x="2455418" y="213487"/>
                    <a:pt x="2440178" y="198247"/>
                    <a:pt x="2432558" y="183007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114300"/>
                    <a:pt x="4133088" y="11430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78808" y="83820"/>
                    <a:pt x="417880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29540"/>
                    <a:pt x="4201668" y="12954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68905" y="83820"/>
                    <a:pt x="2668905" y="8382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14625" y="114300"/>
                    <a:pt x="2714625" y="11430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76525" y="160020"/>
                    <a:pt x="267652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76200"/>
                    <a:pt x="3919601" y="7620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65321" y="45720"/>
                    <a:pt x="3965321" y="45720"/>
                    <a:pt x="3965321" y="45720"/>
                  </a:cubicBezTo>
                  <a:cubicBezTo>
                    <a:pt x="3965321" y="45720"/>
                    <a:pt x="3965321" y="45720"/>
                    <a:pt x="3965321" y="45720"/>
                  </a:cubicBezTo>
                  <a:cubicBezTo>
                    <a:pt x="3965321" y="45720"/>
                    <a:pt x="396532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95801" y="91440"/>
                    <a:pt x="3995801" y="9144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770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882392" y="45720"/>
                    <a:pt x="288239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76200"/>
                    <a:pt x="2928112" y="7620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7632" y="12192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9001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44087" y="91440"/>
                    <a:pt x="3744087" y="91440"/>
                    <a:pt x="3744087" y="91440"/>
                  </a:cubicBez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53340"/>
                    <a:pt x="3705987" y="5334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51707" y="15240"/>
                    <a:pt x="3751707" y="15240"/>
                    <a:pt x="3751707" y="15240"/>
                  </a:cubicBezTo>
                  <a:cubicBezTo>
                    <a:pt x="3751707" y="15240"/>
                    <a:pt x="3751707" y="15240"/>
                    <a:pt x="3751707" y="15240"/>
                  </a:cubicBezTo>
                  <a:cubicBezTo>
                    <a:pt x="3751707" y="15240"/>
                    <a:pt x="375170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60960"/>
                    <a:pt x="3782187" y="6096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ubicBezTo>
                    <a:pt x="3744087" y="91440"/>
                    <a:pt x="3744087" y="91440"/>
                    <a:pt x="3744087" y="91440"/>
                  </a:cubicBezTo>
                  <a:cubicBezTo>
                    <a:pt x="3744087" y="91440"/>
                    <a:pt x="374408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095879" y="15240"/>
                    <a:pt x="309587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53340"/>
                    <a:pt x="3141599" y="5334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103499" y="91440"/>
                    <a:pt x="3103499" y="91440"/>
                    <a:pt x="3103499" y="91440"/>
                  </a:cubicBezTo>
                  <a:cubicBezTo>
                    <a:pt x="3103499" y="91440"/>
                    <a:pt x="3103499" y="91440"/>
                    <a:pt x="3103499" y="91440"/>
                  </a:cubicBezTo>
                  <a:cubicBezTo>
                    <a:pt x="3103499" y="91440"/>
                    <a:pt x="310349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30600" y="83820"/>
                    <a:pt x="3530600" y="83820"/>
                    <a:pt x="3530600" y="83820"/>
                  </a:cubicBez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38100"/>
                    <a:pt x="3492500" y="3810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30600" y="7620"/>
                    <a:pt x="3530600" y="762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45720"/>
                    <a:pt x="3568700" y="4572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ubicBezTo>
                    <a:pt x="3530600" y="83820"/>
                    <a:pt x="3530600" y="83820"/>
                    <a:pt x="3530600" y="83820"/>
                  </a:cubicBezTo>
                  <a:cubicBezTo>
                    <a:pt x="3530600" y="83820"/>
                    <a:pt x="353060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16986" y="0"/>
                    <a:pt x="3316986" y="0"/>
                    <a:pt x="3316986" y="0"/>
                  </a:cubicBezTo>
                  <a:cubicBezTo>
                    <a:pt x="3316986" y="0"/>
                    <a:pt x="3316986" y="0"/>
                    <a:pt x="3316986" y="0"/>
                  </a:cubicBezTo>
                  <a:cubicBezTo>
                    <a:pt x="3316986" y="0"/>
                    <a:pt x="3316986" y="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38100"/>
                    <a:pt x="3355086" y="3810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316986" y="76200"/>
                    <a:pt x="3316986" y="76200"/>
                    <a:pt x="3316986" y="76200"/>
                  </a:cubicBezTo>
                  <a:cubicBezTo>
                    <a:pt x="3316986" y="76200"/>
                    <a:pt x="3316986" y="76200"/>
                    <a:pt x="3316986" y="76200"/>
                  </a:cubicBezTo>
                  <a:cubicBezTo>
                    <a:pt x="3316986" y="76200"/>
                    <a:pt x="331698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35582" y="2145857"/>
            <a:ext cx="2223718" cy="2218402"/>
            <a:chOff x="0" y="0"/>
            <a:chExt cx="2409120" cy="2403360"/>
          </a:xfrm>
          <a:solidFill>
            <a:srgbClr val="C0000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14372985" y="3913002"/>
            <a:ext cx="507082" cy="515722"/>
            <a:chOff x="0" y="0"/>
            <a:chExt cx="549360" cy="55872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035582" y="7039898"/>
            <a:ext cx="2223718" cy="2218402"/>
            <a:chOff x="0" y="0"/>
            <a:chExt cx="2409120" cy="2403360"/>
          </a:xfrm>
          <a:solidFill>
            <a:srgbClr val="C0000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/>
          <p:nvPr/>
        </p:nvGrpSpPr>
        <p:grpSpPr>
          <a:xfrm>
            <a:off x="14372985" y="6975433"/>
            <a:ext cx="507082" cy="515722"/>
            <a:chOff x="0" y="0"/>
            <a:chExt cx="549360" cy="558720"/>
          </a:xfrm>
        </p:grpSpPr>
        <p:sp>
          <p:nvSpPr>
            <p:cNvPr id="12" name="Freeform 12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513878" y="7124966"/>
            <a:ext cx="219315" cy="216656"/>
            <a:chOff x="0" y="0"/>
            <a:chExt cx="237600" cy="23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562723" y="7039898"/>
            <a:ext cx="2224383" cy="2218402"/>
            <a:chOff x="0" y="0"/>
            <a:chExt cx="2409840" cy="2403360"/>
          </a:xfrm>
          <a:solidFill>
            <a:srgbClr val="C00000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" name="Group 18"/>
          <p:cNvGrpSpPr/>
          <p:nvPr/>
        </p:nvGrpSpPr>
        <p:grpSpPr>
          <a:xfrm>
            <a:off x="8942620" y="6975433"/>
            <a:ext cx="507082" cy="515722"/>
            <a:chOff x="0" y="0"/>
            <a:chExt cx="549360" cy="558720"/>
          </a:xfrm>
        </p:grpSpPr>
        <p:sp>
          <p:nvSpPr>
            <p:cNvPr id="19" name="Freeform 19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088830" y="7124966"/>
            <a:ext cx="219979" cy="216656"/>
            <a:chOff x="0" y="0"/>
            <a:chExt cx="238320" cy="2347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562723" y="2145857"/>
            <a:ext cx="2224383" cy="2218402"/>
            <a:chOff x="0" y="0"/>
            <a:chExt cx="2409840" cy="24033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8942620" y="3913002"/>
            <a:ext cx="507082" cy="515722"/>
            <a:chOff x="0" y="0"/>
            <a:chExt cx="549360" cy="558720"/>
          </a:xfrm>
        </p:grpSpPr>
        <p:sp>
          <p:nvSpPr>
            <p:cNvPr id="26" name="Freeform 26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4516869" y="4062535"/>
            <a:ext cx="219315" cy="216656"/>
            <a:chOff x="0" y="0"/>
            <a:chExt cx="237600" cy="2347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9089494" y="4062535"/>
            <a:ext cx="219315" cy="216656"/>
            <a:chOff x="0" y="0"/>
            <a:chExt cx="237600" cy="234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15398008" y="7491155"/>
            <a:ext cx="1489037" cy="1302230"/>
          </a:xfrm>
          <a:custGeom>
            <a:avLst/>
            <a:gdLst/>
            <a:ahLst/>
            <a:cxnLst/>
            <a:rect l="l" t="t" r="r" b="b"/>
            <a:pathLst>
              <a:path w="1489037" h="1302230">
                <a:moveTo>
                  <a:pt x="0" y="0"/>
                </a:moveTo>
                <a:lnTo>
                  <a:pt x="1489037" y="0"/>
                </a:lnTo>
                <a:lnTo>
                  <a:pt x="1489037" y="1302230"/>
                </a:lnTo>
                <a:lnTo>
                  <a:pt x="0" y="1302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398008" y="2676676"/>
            <a:ext cx="1498866" cy="1205944"/>
          </a:xfrm>
          <a:custGeom>
            <a:avLst/>
            <a:gdLst/>
            <a:ahLst/>
            <a:cxnLst/>
            <a:rect l="l" t="t" r="r" b="b"/>
            <a:pathLst>
              <a:path w="1498866" h="1205944">
                <a:moveTo>
                  <a:pt x="0" y="0"/>
                </a:moveTo>
                <a:lnTo>
                  <a:pt x="1498866" y="0"/>
                </a:lnTo>
                <a:lnTo>
                  <a:pt x="1498866" y="1205944"/>
                </a:lnTo>
                <a:lnTo>
                  <a:pt x="0" y="120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987774" y="2605605"/>
            <a:ext cx="1408888" cy="1280807"/>
          </a:xfrm>
          <a:custGeom>
            <a:avLst/>
            <a:gdLst/>
            <a:ahLst/>
            <a:cxnLst/>
            <a:rect l="l" t="t" r="r" b="b"/>
            <a:pathLst>
              <a:path w="1408888" h="1280807">
                <a:moveTo>
                  <a:pt x="0" y="0"/>
                </a:moveTo>
                <a:lnTo>
                  <a:pt x="1408888" y="0"/>
                </a:lnTo>
                <a:lnTo>
                  <a:pt x="1408888" y="1280807"/>
                </a:lnTo>
                <a:lnTo>
                  <a:pt x="0" y="128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6927575" y="7587964"/>
            <a:ext cx="1469087" cy="1268924"/>
          </a:xfrm>
          <a:custGeom>
            <a:avLst/>
            <a:gdLst/>
            <a:ahLst/>
            <a:cxnLst/>
            <a:rect l="l" t="t" r="r" b="b"/>
            <a:pathLst>
              <a:path w="1469087" h="1268924">
                <a:moveTo>
                  <a:pt x="0" y="0"/>
                </a:moveTo>
                <a:lnTo>
                  <a:pt x="1469087" y="0"/>
                </a:lnTo>
                <a:lnTo>
                  <a:pt x="1469087" y="1268924"/>
                </a:lnTo>
                <a:lnTo>
                  <a:pt x="0" y="12689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9655291" y="3446026"/>
            <a:ext cx="4512106" cy="451210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C00000"/>
              </a:solidFill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482178" y="1449530"/>
            <a:ext cx="6018318" cy="962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956"/>
              </a:lnSpc>
              <a:spcBef>
                <a:spcPct val="0"/>
              </a:spcBef>
            </a:pPr>
            <a:r>
              <a:rPr lang="ru-RU" sz="4800" spc="565" dirty="0">
                <a:solidFill>
                  <a:srgbClr val="231F20"/>
                </a:solidFill>
                <a:latin typeface="Codec Pro ExtraBold"/>
              </a:rPr>
              <a:t>Черты партии</a:t>
            </a:r>
            <a:r>
              <a:rPr lang="en-US" sz="4800" spc="565" dirty="0">
                <a:solidFill>
                  <a:srgbClr val="231F20"/>
                </a:solidFill>
                <a:latin typeface="Codec Pro ExtraBold"/>
              </a:rPr>
              <a:t>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82178" y="3696358"/>
            <a:ext cx="448234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055"/>
              </a:lnSpc>
              <a:spcBef>
                <a:spcPct val="0"/>
              </a:spcBef>
            </a:pPr>
            <a:r>
              <a:rPr lang="ru-RU" spc="145" dirty="0">
                <a:solidFill>
                  <a:srgbClr val="231F20"/>
                </a:solidFill>
                <a:latin typeface="Open Sauce"/>
              </a:rPr>
              <a:t>Гибкий подход к поиску новых решений проблем и верность собственным ценностям</a:t>
            </a:r>
            <a:endParaRPr lang="en-US" spc="145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482178" y="3252411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C00000"/>
                </a:solidFill>
                <a:latin typeface="Open Sauce Bold"/>
              </a:rPr>
              <a:t>01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2178" y="5244121"/>
            <a:ext cx="448234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055"/>
              </a:lnSpc>
              <a:spcBef>
                <a:spcPct val="0"/>
              </a:spcBef>
            </a:pPr>
            <a:r>
              <a:rPr lang="ru-RU" spc="145" dirty="0">
                <a:solidFill>
                  <a:srgbClr val="231F20"/>
                </a:solidFill>
                <a:latin typeface="Open Sauce"/>
              </a:rPr>
              <a:t>Держаться вместе, чтобы эффективно работать как единое целое</a:t>
            </a:r>
            <a:endParaRPr lang="en-US" spc="145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482178" y="4783522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C00000"/>
                </a:solidFill>
                <a:latin typeface="Open Sauce Bold"/>
              </a:rPr>
              <a:t>02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82178" y="6313701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C00000"/>
                </a:solidFill>
                <a:latin typeface="Open Sauce Bold"/>
              </a:rPr>
              <a:t>03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82177" y="6829315"/>
            <a:ext cx="448234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055"/>
              </a:lnSpc>
              <a:spcBef>
                <a:spcPct val="0"/>
              </a:spcBef>
            </a:pPr>
            <a:r>
              <a:rPr lang="ru-RU" spc="145" dirty="0">
                <a:solidFill>
                  <a:srgbClr val="231F20"/>
                </a:solidFill>
                <a:latin typeface="Open Sauce"/>
              </a:rPr>
              <a:t>Сопереживать людям, понимать их проблемы. Разделять их надежды и мечты</a:t>
            </a:r>
            <a:endParaRPr lang="en-US" spc="145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51" name="Freeform 51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314343ED-F7A1-4E2B-AF1A-D150BE8D6C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6528" y="4153646"/>
            <a:ext cx="2669564" cy="29713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2627" y="2829367"/>
            <a:ext cx="3086100" cy="31584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  <a:solidFill>
            <a:srgbClr val="C0000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  <a:solidFill>
            <a:srgbClr val="C0000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048276" y="613436"/>
            <a:ext cx="9978616" cy="2709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58"/>
              </a:lnSpc>
            </a:pPr>
            <a:r>
              <a:rPr lang="ru-RU" sz="7868" spc="771" dirty="0">
                <a:solidFill>
                  <a:srgbClr val="231F20"/>
                </a:solidFill>
                <a:latin typeface="Codec Pro ExtraBold"/>
              </a:rPr>
              <a:t>Партия выступает за:</a:t>
            </a:r>
            <a:endParaRPr lang="en-US" sz="7868" spc="771" dirty="0">
              <a:solidFill>
                <a:srgbClr val="231F20"/>
              </a:solidFill>
              <a:latin typeface="Codec Pro Extra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48276" y="3462645"/>
            <a:ext cx="9340447" cy="625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сильное государство, сосредоточенное на своих основных задачах и основанное на личной ответственности;</a:t>
            </a:r>
          </a:p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экономическую политику, способствующую наращиванию социального капитала;</a:t>
            </a:r>
          </a:p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право на труд и справедливое вознаграждение за труд;</a:t>
            </a:r>
          </a:p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исключение дискриминации по всем признакам;</a:t>
            </a:r>
          </a:p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гарантию социальной защищенности стариков и инвалидов, женщин, детей и учащейся молодежи;</a:t>
            </a:r>
          </a:p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защиту интересов тружеников села;</a:t>
            </a:r>
          </a:p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направление средств и энергии развития на людей, предоставление больше возможностей учиться на протяжении всей жизни</a:t>
            </a:r>
            <a:endParaRPr lang="en-US" sz="2524" spc="247" dirty="0">
              <a:solidFill>
                <a:srgbClr val="231F20"/>
              </a:solidFill>
              <a:latin typeface="Open Sauce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C210D8D-3566-4FE3-9962-699DB4552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08" r="10176"/>
          <a:stretch/>
        </p:blipFill>
        <p:spPr>
          <a:xfrm>
            <a:off x="11600755" y="913012"/>
            <a:ext cx="5475691" cy="800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0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2627" y="2829367"/>
            <a:ext cx="3086100" cy="31584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8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  <a:solidFill>
            <a:srgbClr val="C0000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  <a:solidFill>
            <a:srgbClr val="C0000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762154" y="544011"/>
            <a:ext cx="9978616" cy="2709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58"/>
              </a:lnSpc>
            </a:pPr>
            <a:r>
              <a:rPr lang="ru-RU" sz="7868" spc="771" dirty="0">
                <a:solidFill>
                  <a:srgbClr val="231F20"/>
                </a:solidFill>
                <a:latin typeface="Codec Pro ExtraBold"/>
              </a:rPr>
              <a:t>Идеология и ценности</a:t>
            </a:r>
            <a:endParaRPr lang="en-US" sz="7868" spc="771" dirty="0">
              <a:solidFill>
                <a:srgbClr val="231F20"/>
              </a:solidFill>
              <a:latin typeface="Codec Pro Extra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34703" y="3871927"/>
            <a:ext cx="7705663" cy="4908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Основана на социал-демократических принципах и стремится к достижению социальной справедливости и благосостояния для всех граждан Беларуси. </a:t>
            </a:r>
          </a:p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Выступает за равные возможности, защиту прав работников и социальное обеспечение. </a:t>
            </a:r>
          </a:p>
          <a:p>
            <a:pPr marL="457200" indent="-4572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ru-RU" sz="2524" spc="247" dirty="0">
                <a:solidFill>
                  <a:srgbClr val="231F20"/>
                </a:solidFill>
                <a:latin typeface="Open Sauce"/>
              </a:rPr>
              <a:t>Признает важность регулирования экономики и государственной поддержки важных отраслей.</a:t>
            </a:r>
            <a:endParaRPr lang="en-US" sz="2524" spc="247" dirty="0">
              <a:solidFill>
                <a:srgbClr val="231F20"/>
              </a:solidFill>
              <a:latin typeface="Open Sauce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B45A347-74CF-4A5B-B1AA-CB4368381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0466" t="95" r="54126" b="-95"/>
          <a:stretch/>
        </p:blipFill>
        <p:spPr>
          <a:xfrm>
            <a:off x="6883487" y="1055281"/>
            <a:ext cx="10326141" cy="79732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551719" cy="5372843"/>
            <a:chOff x="0" y="0"/>
            <a:chExt cx="6089457" cy="3425320"/>
          </a:xfrm>
          <a:blipFill>
            <a:blip r:embed="rId2"/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grpFill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91275" y="2179745"/>
            <a:ext cx="4486336" cy="1594049"/>
            <a:chOff x="0" y="0"/>
            <a:chExt cx="4073040" cy="1447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3017" cy="1447165"/>
            </a:xfrm>
            <a:custGeom>
              <a:avLst/>
              <a:gdLst/>
              <a:ahLst/>
              <a:cxnLst/>
              <a:rect l="l" t="t" r="r" b="b"/>
              <a:pathLst>
                <a:path w="4073017" h="1447165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638092" y="1512782"/>
            <a:ext cx="2264977" cy="2263391"/>
            <a:chOff x="0" y="0"/>
            <a:chExt cx="2056320" cy="2054880"/>
          </a:xfrm>
          <a:solidFill>
            <a:srgbClr val="C00000"/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/>
          <p:nvPr/>
        </p:nvGrpSpPr>
        <p:grpSpPr>
          <a:xfrm>
            <a:off x="10928304" y="4033124"/>
            <a:ext cx="4490302" cy="1596428"/>
            <a:chOff x="0" y="0"/>
            <a:chExt cx="4076640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871949" y="3363782"/>
            <a:ext cx="2267356" cy="2265770"/>
            <a:chOff x="0" y="0"/>
            <a:chExt cx="2058480" cy="2057040"/>
          </a:xfrm>
          <a:solidFill>
            <a:srgbClr val="C00000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19"/>
          <p:cNvGrpSpPr/>
          <p:nvPr/>
        </p:nvGrpSpPr>
        <p:grpSpPr>
          <a:xfrm>
            <a:off x="9190711" y="5888883"/>
            <a:ext cx="4489509" cy="1594842"/>
            <a:chOff x="0" y="0"/>
            <a:chExt cx="4075920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75811" cy="1447927"/>
            </a:xfrm>
            <a:custGeom>
              <a:avLst/>
              <a:gdLst/>
              <a:ahLst/>
              <a:cxnLst/>
              <a:rect l="l" t="t" r="r" b="b"/>
              <a:pathLst>
                <a:path w="4075811" h="1447927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8001122" y="5217162"/>
            <a:ext cx="2264184" cy="2264184"/>
            <a:chOff x="0" y="0"/>
            <a:chExt cx="2055600" cy="2055600"/>
          </a:xfrm>
          <a:solidFill>
            <a:srgbClr val="C00000"/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" name="Group 23"/>
          <p:cNvGrpSpPr/>
          <p:nvPr/>
        </p:nvGrpSpPr>
        <p:grpSpPr>
          <a:xfrm>
            <a:off x="7353193" y="7739090"/>
            <a:ext cx="4487922" cy="1594049"/>
            <a:chOff x="0" y="0"/>
            <a:chExt cx="4074480" cy="1447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74414" cy="1447165"/>
            </a:xfrm>
            <a:custGeom>
              <a:avLst/>
              <a:gdLst/>
              <a:ahLst/>
              <a:cxnLst/>
              <a:rect l="l" t="t" r="r" b="b"/>
              <a:pathLst>
                <a:path w="4074414" h="1447165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6238151" y="7067369"/>
            <a:ext cx="2263391" cy="2265770"/>
            <a:chOff x="0" y="0"/>
            <a:chExt cx="2054880" cy="2057040"/>
          </a:xfrm>
          <a:solidFill>
            <a:srgbClr val="C00000"/>
          </a:solidFill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Freeform 28"/>
          <p:cNvSpPr/>
          <p:nvPr/>
        </p:nvSpPr>
        <p:spPr>
          <a:xfrm>
            <a:off x="12485593" y="2204304"/>
            <a:ext cx="799426" cy="880347"/>
          </a:xfrm>
          <a:custGeom>
            <a:avLst/>
            <a:gdLst/>
            <a:ahLst/>
            <a:cxnLst/>
            <a:rect l="l" t="t" r="r" b="b"/>
            <a:pathLst>
              <a:path w="799426" h="880347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749762" y="5332796"/>
            <a:ext cx="5488313" cy="72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8"/>
              </a:lnSpc>
            </a:pPr>
            <a:r>
              <a:rPr lang="ru-RU" sz="5684" spc="198" dirty="0">
                <a:solidFill>
                  <a:srgbClr val="040506"/>
                </a:solidFill>
                <a:latin typeface="Codec Pro ExtraBold"/>
              </a:rPr>
              <a:t>Приоритеты</a:t>
            </a:r>
            <a:r>
              <a:rPr lang="en-US" sz="5684" spc="198" dirty="0">
                <a:solidFill>
                  <a:srgbClr val="040506"/>
                </a:solidFill>
                <a:latin typeface="Codec Pro ExtraBold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45929" y="8225240"/>
            <a:ext cx="2961949" cy="621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ru-RU" sz="2000" spc="180" dirty="0">
                <a:solidFill>
                  <a:srgbClr val="231F20"/>
                </a:solidFill>
                <a:latin typeface="Open Sauce"/>
              </a:rPr>
              <a:t>Представлять интересы граждан</a:t>
            </a:r>
            <a:endParaRPr lang="en-US" sz="2000" spc="180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583148" y="6207303"/>
            <a:ext cx="2961949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ru-RU" sz="2000" spc="180" dirty="0">
                <a:solidFill>
                  <a:srgbClr val="231F20"/>
                </a:solidFill>
                <a:latin typeface="Open Sauce"/>
              </a:rPr>
              <a:t>Поддерживать развивающуюся экономику</a:t>
            </a:r>
            <a:endParaRPr lang="en-US" sz="2000" spc="180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234209" y="4198901"/>
            <a:ext cx="3691591" cy="1264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ru-RU" sz="1900" spc="180" dirty="0">
                <a:solidFill>
                  <a:srgbClr val="231F20"/>
                </a:solidFill>
                <a:latin typeface="Open Sauce"/>
              </a:rPr>
              <a:t>Сохранять, защищать независимость, суверенитет и территориальную целостность страны</a:t>
            </a:r>
            <a:endParaRPr lang="en-US" sz="1900" spc="180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108821" y="2542880"/>
            <a:ext cx="2961949" cy="94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ru-RU" sz="2000" spc="180" dirty="0">
                <a:solidFill>
                  <a:srgbClr val="231F20"/>
                </a:solidFill>
                <a:latin typeface="Open Sauce"/>
              </a:rPr>
              <a:t>Стремление к миру, стабильности и безопасности</a:t>
            </a:r>
            <a:endParaRPr lang="en-US" sz="2000" spc="180" dirty="0">
              <a:solidFill>
                <a:srgbClr val="231F20"/>
              </a:solidFill>
              <a:latin typeface="Open Sauce"/>
            </a:endParaRPr>
          </a:p>
        </p:txBody>
      </p:sp>
      <p:sp>
        <p:nvSpPr>
          <p:cNvPr id="41" name="Freeform 28">
            <a:extLst>
              <a:ext uri="{FF2B5EF4-FFF2-40B4-BE49-F238E27FC236}">
                <a16:creationId xmlns:a16="http://schemas.microsoft.com/office/drawing/2014/main" xmlns="" id="{4915977E-079E-4B93-8379-1C4DF5C211D4}"/>
              </a:ext>
            </a:extLst>
          </p:cNvPr>
          <p:cNvSpPr/>
          <p:nvPr/>
        </p:nvSpPr>
        <p:spPr>
          <a:xfrm>
            <a:off x="10679138" y="4050158"/>
            <a:ext cx="799426" cy="880347"/>
          </a:xfrm>
          <a:custGeom>
            <a:avLst/>
            <a:gdLst/>
            <a:ahLst/>
            <a:cxnLst/>
            <a:rect l="l" t="t" r="r" b="b"/>
            <a:pathLst>
              <a:path w="799426" h="880347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xmlns="" id="{0344A2FE-7787-4BE0-82F9-D42B590ECA11}"/>
              </a:ext>
            </a:extLst>
          </p:cNvPr>
          <p:cNvSpPr/>
          <p:nvPr/>
        </p:nvSpPr>
        <p:spPr>
          <a:xfrm>
            <a:off x="8872893" y="5881153"/>
            <a:ext cx="799426" cy="880347"/>
          </a:xfrm>
          <a:custGeom>
            <a:avLst/>
            <a:gdLst/>
            <a:ahLst/>
            <a:cxnLst/>
            <a:rect l="l" t="t" r="r" b="b"/>
            <a:pathLst>
              <a:path w="799426" h="880347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28">
            <a:extLst>
              <a:ext uri="{FF2B5EF4-FFF2-40B4-BE49-F238E27FC236}">
                <a16:creationId xmlns:a16="http://schemas.microsoft.com/office/drawing/2014/main" xmlns="" id="{8A601913-B77B-4A48-A8BB-8A8703D46A4D}"/>
              </a:ext>
            </a:extLst>
          </p:cNvPr>
          <p:cNvSpPr/>
          <p:nvPr/>
        </p:nvSpPr>
        <p:spPr>
          <a:xfrm>
            <a:off x="7012018" y="7737410"/>
            <a:ext cx="799426" cy="880347"/>
          </a:xfrm>
          <a:custGeom>
            <a:avLst/>
            <a:gdLst/>
            <a:ahLst/>
            <a:cxnLst/>
            <a:rect l="l" t="t" r="r" b="b"/>
            <a:pathLst>
              <a:path w="799426" h="880347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 flipV="1">
            <a:off x="0" y="117987"/>
            <a:ext cx="18288000" cy="102870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677179" y="-7622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9000"/>
            </a:blip>
            <a:srcRect/>
            <a:stretch>
              <a:fillRect t="-92914" b="-92914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13" name="TextBox 13"/>
          <p:cNvSpPr txBox="1"/>
          <p:nvPr/>
        </p:nvSpPr>
        <p:spPr>
          <a:xfrm>
            <a:off x="2630888" y="2517882"/>
            <a:ext cx="13026219" cy="1282402"/>
          </a:xfrm>
          <a:prstGeom prst="rect">
            <a:avLst/>
          </a:prstGeom>
          <a:solidFill>
            <a:srgbClr val="DC162E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000"/>
              </a:lnSpc>
              <a:spcBef>
                <a:spcPct val="0"/>
              </a:spcBef>
            </a:pPr>
            <a:r>
              <a:rPr lang="ru-RU" sz="3600" spc="816" dirty="0">
                <a:solidFill>
                  <a:schemeClr val="bg1"/>
                </a:solidFill>
                <a:latin typeface="Codec Pro ExtraBold"/>
              </a:rPr>
              <a:t>РПТС- это партия, которая предлагает свой вариант выбора </a:t>
            </a:r>
            <a:r>
              <a:rPr lang="ru-RU" sz="3600" spc="816" dirty="0" smtClean="0">
                <a:solidFill>
                  <a:schemeClr val="bg1"/>
                </a:solidFill>
                <a:latin typeface="Codec Pro ExtraBold"/>
              </a:rPr>
              <a:t>:</a:t>
            </a:r>
            <a:endParaRPr lang="en-US" sz="3600" spc="816" dirty="0">
              <a:solidFill>
                <a:schemeClr val="bg1"/>
              </a:solidFill>
              <a:latin typeface="Codec Pro Extra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869945" y="4514680"/>
            <a:ext cx="14548107" cy="5317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800"/>
              </a:lnSpc>
              <a:buFontTx/>
              <a:buChar char="-"/>
            </a:pPr>
            <a:r>
              <a:rPr lang="ru-RU" sz="2400" spc="180" dirty="0" smtClean="0">
                <a:solidFill>
                  <a:srgbClr val="231F20"/>
                </a:solidFill>
                <a:latin typeface="Open Sauce"/>
              </a:rPr>
              <a:t>стремится </a:t>
            </a:r>
            <a:r>
              <a:rPr lang="ru-RU" sz="2400" spc="180" dirty="0">
                <a:solidFill>
                  <a:srgbClr val="231F20"/>
                </a:solidFill>
                <a:latin typeface="Open Sauce"/>
              </a:rPr>
              <a:t>к тому, чтобы все люди получали справедливое обращение, одинаковые возможности и защиту своих прав;</a:t>
            </a:r>
          </a:p>
          <a:p>
            <a:pPr marL="342900" indent="-342900" algn="just">
              <a:lnSpc>
                <a:spcPts val="3800"/>
              </a:lnSpc>
              <a:buFontTx/>
              <a:buChar char="-"/>
            </a:pPr>
            <a:r>
              <a:rPr lang="ru-RU" sz="2400" spc="180" dirty="0">
                <a:solidFill>
                  <a:srgbClr val="231F20"/>
                </a:solidFill>
                <a:latin typeface="Open Sauce"/>
              </a:rPr>
              <a:t> считает, что государство должно играть важную роль в регулировании экономики, чтобы обеспечить справедливость, и придерживается демократических принципов и разнообразия в политике;</a:t>
            </a:r>
          </a:p>
          <a:p>
            <a:pPr marL="342900" indent="-342900" algn="just">
              <a:lnSpc>
                <a:spcPts val="3800"/>
              </a:lnSpc>
              <a:buFontTx/>
              <a:buChar char="-"/>
            </a:pPr>
            <a:r>
              <a:rPr lang="ru-RU" sz="2400" spc="180" dirty="0" smtClean="0">
                <a:solidFill>
                  <a:srgbClr val="231F20"/>
                </a:solidFill>
                <a:latin typeface="Open Sauce"/>
              </a:rPr>
              <a:t>люди должны трудиться </a:t>
            </a:r>
            <a:r>
              <a:rPr lang="ru-RU" sz="2400" spc="180" dirty="0">
                <a:solidFill>
                  <a:srgbClr val="231F20"/>
                </a:solidFill>
                <a:latin typeface="Open Sauce"/>
              </a:rPr>
              <a:t>и </a:t>
            </a:r>
            <a:r>
              <a:rPr lang="ru-RU" sz="2400" spc="180" dirty="0" smtClean="0">
                <a:solidFill>
                  <a:srgbClr val="231F20"/>
                </a:solidFill>
                <a:latin typeface="Open Sauce"/>
              </a:rPr>
              <a:t>получать </a:t>
            </a:r>
            <a:r>
              <a:rPr lang="ru-RU" sz="2400" spc="180" dirty="0">
                <a:solidFill>
                  <a:srgbClr val="231F20"/>
                </a:solidFill>
                <a:latin typeface="Open Sauce"/>
              </a:rPr>
              <a:t>за это достойное вознаграждение. Поддерживать льготами и субсидиями нужно только тех, кто не может работать сам: инвалидов, многодетные семьи, сирот;</a:t>
            </a:r>
          </a:p>
          <a:p>
            <a:pPr marL="342900" indent="-342900" algn="just">
              <a:lnSpc>
                <a:spcPts val="3800"/>
              </a:lnSpc>
              <a:buFontTx/>
              <a:buChar char="-"/>
            </a:pPr>
            <a:r>
              <a:rPr lang="ru-RU" sz="2400" spc="180" dirty="0">
                <a:solidFill>
                  <a:srgbClr val="231F20"/>
                </a:solidFill>
                <a:latin typeface="Open Sauce"/>
              </a:rPr>
              <a:t>не отделяет себя от того курса, который проводит действующая власть. Но осознает, что есть недоработки и перекосы в отдельных вопросах экономики и политики;</a:t>
            </a:r>
          </a:p>
          <a:p>
            <a:pPr marL="342900" indent="-342900" algn="just">
              <a:lnSpc>
                <a:spcPts val="3800"/>
              </a:lnSpc>
              <a:buFontTx/>
              <a:buChar char="-"/>
            </a:pPr>
            <a:r>
              <a:rPr lang="ru-RU" sz="2400" spc="180" dirty="0">
                <a:solidFill>
                  <a:srgbClr val="231F20"/>
                </a:solidFill>
                <a:latin typeface="Open Sauce"/>
              </a:rPr>
              <a:t>против революций и силовых свержений - все можно решить мирно путем реформ.</a:t>
            </a:r>
            <a:endParaRPr lang="en-US" sz="2400" spc="180" dirty="0">
              <a:solidFill>
                <a:srgbClr val="231F20"/>
              </a:solidFill>
              <a:latin typeface="Open Sauc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557</Words>
  <Application>Microsoft Office PowerPoint</Application>
  <PresentationFormat>Произвольный</PresentationFormat>
  <Paragraphs>83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Codec Pro ExtraBold</vt:lpstr>
      <vt:lpstr>Calibri</vt:lpstr>
      <vt:lpstr>Open Sauce Bold</vt:lpstr>
      <vt:lpstr>Codec Pro ExtraBold Italics</vt:lpstr>
      <vt:lpstr>Open Sauce</vt:lpstr>
      <vt:lpstr>Montserrat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minimalist professional Business Proposal Presentation</dc:title>
  <cp:lastModifiedBy>Татьяна</cp:lastModifiedBy>
  <cp:revision>9</cp:revision>
  <dcterms:created xsi:type="dcterms:W3CDTF">2006-08-16T00:00:00Z</dcterms:created>
  <dcterms:modified xsi:type="dcterms:W3CDTF">2023-07-17T08:59:47Z</dcterms:modified>
  <dc:identifier>DAFoT8JAIW0</dc:identifier>
</cp:coreProperties>
</file>